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21E3F-8F4D-4DCB-A7FD-90E1014487A9}" v="16" dt="2021-04-12T21:28:44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o gelonese" userId="381de6486b80f31b" providerId="LiveId" clId="{46E21E3F-8F4D-4DCB-A7FD-90E1014487A9}"/>
    <pc:docChg chg="undo custSel addSld delSld modSld sldOrd">
      <pc:chgData name="carmelo gelonese" userId="381de6486b80f31b" providerId="LiveId" clId="{46E21E3F-8F4D-4DCB-A7FD-90E1014487A9}" dt="2021-04-12T21:28:44.142" v="169"/>
      <pc:docMkLst>
        <pc:docMk/>
      </pc:docMkLst>
      <pc:sldChg chg="del">
        <pc:chgData name="carmelo gelonese" userId="381de6486b80f31b" providerId="LiveId" clId="{46E21E3F-8F4D-4DCB-A7FD-90E1014487A9}" dt="2021-04-12T21:08:56.011" v="0" actId="2696"/>
        <pc:sldMkLst>
          <pc:docMk/>
          <pc:sldMk cId="450143748" sldId="256"/>
        </pc:sldMkLst>
      </pc:sldChg>
      <pc:sldChg chg="modSp mod setBg">
        <pc:chgData name="carmelo gelonese" userId="381de6486b80f31b" providerId="LiveId" clId="{46E21E3F-8F4D-4DCB-A7FD-90E1014487A9}" dt="2021-04-12T21:28:22.590" v="165"/>
        <pc:sldMkLst>
          <pc:docMk/>
          <pc:sldMk cId="2951776419" sldId="258"/>
        </pc:sldMkLst>
        <pc:spChg chg="mod">
          <ac:chgData name="carmelo gelonese" userId="381de6486b80f31b" providerId="LiveId" clId="{46E21E3F-8F4D-4DCB-A7FD-90E1014487A9}" dt="2021-04-12T21:28:19.107" v="164" actId="207"/>
          <ac:spMkLst>
            <pc:docMk/>
            <pc:sldMk cId="2951776419" sldId="258"/>
            <ac:spMk id="2" creationId="{B5956B9E-BB48-4D56-9593-F721EBD5EFB2}"/>
          </ac:spMkLst>
        </pc:spChg>
      </pc:sldChg>
      <pc:sldChg chg="setBg">
        <pc:chgData name="carmelo gelonese" userId="381de6486b80f31b" providerId="LiveId" clId="{46E21E3F-8F4D-4DCB-A7FD-90E1014487A9}" dt="2021-04-12T21:28:27.251" v="166"/>
        <pc:sldMkLst>
          <pc:docMk/>
          <pc:sldMk cId="1033245548" sldId="259"/>
        </pc:sldMkLst>
      </pc:sldChg>
      <pc:sldChg chg="setBg">
        <pc:chgData name="carmelo gelonese" userId="381de6486b80f31b" providerId="LiveId" clId="{46E21E3F-8F4D-4DCB-A7FD-90E1014487A9}" dt="2021-04-12T21:28:34.673" v="167"/>
        <pc:sldMkLst>
          <pc:docMk/>
          <pc:sldMk cId="3675957749" sldId="260"/>
        </pc:sldMkLst>
      </pc:sldChg>
      <pc:sldChg chg="setBg">
        <pc:chgData name="carmelo gelonese" userId="381de6486b80f31b" providerId="LiveId" clId="{46E21E3F-8F4D-4DCB-A7FD-90E1014487A9}" dt="2021-04-12T21:28:39.715" v="168"/>
        <pc:sldMkLst>
          <pc:docMk/>
          <pc:sldMk cId="615989025" sldId="261"/>
        </pc:sldMkLst>
      </pc:sldChg>
      <pc:sldChg chg="setBg">
        <pc:chgData name="carmelo gelonese" userId="381de6486b80f31b" providerId="LiveId" clId="{46E21E3F-8F4D-4DCB-A7FD-90E1014487A9}" dt="2021-04-12T21:28:44.142" v="169"/>
        <pc:sldMkLst>
          <pc:docMk/>
          <pc:sldMk cId="1177993366" sldId="262"/>
        </pc:sldMkLst>
      </pc:sldChg>
      <pc:sldChg chg="addSp delSp modSp new mod ord setBg setClrOvrMap">
        <pc:chgData name="carmelo gelonese" userId="381de6486b80f31b" providerId="LiveId" clId="{46E21E3F-8F4D-4DCB-A7FD-90E1014487A9}" dt="2021-04-12T21:27:57.827" v="161"/>
        <pc:sldMkLst>
          <pc:docMk/>
          <pc:sldMk cId="1991936771" sldId="263"/>
        </pc:sldMkLst>
        <pc:spChg chg="mod">
          <ac:chgData name="carmelo gelonese" userId="381de6486b80f31b" providerId="LiveId" clId="{46E21E3F-8F4D-4DCB-A7FD-90E1014487A9}" dt="2021-04-12T21:27:51.765" v="159" actId="1076"/>
          <ac:spMkLst>
            <pc:docMk/>
            <pc:sldMk cId="1991936771" sldId="263"/>
            <ac:spMk id="2" creationId="{56E14898-B399-40B2-B48D-797204A68FCF}"/>
          </ac:spMkLst>
        </pc:spChg>
        <pc:spChg chg="del">
          <ac:chgData name="carmelo gelonese" userId="381de6486b80f31b" providerId="LiveId" clId="{46E21E3F-8F4D-4DCB-A7FD-90E1014487A9}" dt="2021-04-12T21:10:34.074" v="2" actId="931"/>
          <ac:spMkLst>
            <pc:docMk/>
            <pc:sldMk cId="1991936771" sldId="263"/>
            <ac:spMk id="3" creationId="{4223F00F-54E5-4712-B19D-0C13CE245782}"/>
          </ac:spMkLst>
        </pc:spChg>
        <pc:spChg chg="add del mod">
          <ac:chgData name="carmelo gelonese" userId="381de6486b80f31b" providerId="LiveId" clId="{46E21E3F-8F4D-4DCB-A7FD-90E1014487A9}" dt="2021-04-12T21:23:56.388" v="125"/>
          <ac:spMkLst>
            <pc:docMk/>
            <pc:sldMk cId="1991936771" sldId="263"/>
            <ac:spMk id="16" creationId="{70816088-0828-4F54-8E10-68C9701CDDB1}"/>
          </ac:spMkLst>
        </pc:spChg>
        <pc:spChg chg="add del mod">
          <ac:chgData name="carmelo gelonese" userId="381de6486b80f31b" providerId="LiveId" clId="{46E21E3F-8F4D-4DCB-A7FD-90E1014487A9}" dt="2021-04-12T21:26:48.217" v="155"/>
          <ac:spMkLst>
            <pc:docMk/>
            <pc:sldMk cId="1991936771" sldId="263"/>
            <ac:spMk id="17" creationId="{5A0B98CF-1935-478B-9FD3-96B09B781B37}"/>
          </ac:spMkLst>
        </pc:spChg>
        <pc:spChg chg="add mod ord">
          <ac:chgData name="carmelo gelonese" userId="381de6486b80f31b" providerId="LiveId" clId="{46E21E3F-8F4D-4DCB-A7FD-90E1014487A9}" dt="2021-04-12T21:27:46.299" v="158" actId="1076"/>
          <ac:spMkLst>
            <pc:docMk/>
            <pc:sldMk cId="1991936771" sldId="263"/>
            <ac:spMk id="21" creationId="{B87118AA-ECA2-414E-8D32-45696B22BCC1}"/>
          </ac:spMkLst>
        </pc:spChg>
        <pc:spChg chg="add del">
          <ac:chgData name="carmelo gelonese" userId="381de6486b80f31b" providerId="LiveId" clId="{46E21E3F-8F4D-4DCB-A7FD-90E1014487A9}" dt="2021-04-12T21:26:20.014" v="151" actId="26606"/>
          <ac:spMkLst>
            <pc:docMk/>
            <pc:sldMk cId="1991936771" sldId="263"/>
            <ac:spMk id="24" creationId="{96EEF187-8434-4B76-BE40-006EEBB263CF}"/>
          </ac:spMkLst>
        </pc:spChg>
        <pc:spChg chg="add del">
          <ac:chgData name="carmelo gelonese" userId="381de6486b80f31b" providerId="LiveId" clId="{46E21E3F-8F4D-4DCB-A7FD-90E1014487A9}" dt="2021-04-12T21:26:20.014" v="151" actId="26606"/>
          <ac:spMkLst>
            <pc:docMk/>
            <pc:sldMk cId="1991936771" sldId="263"/>
            <ac:spMk id="26" creationId="{681CD866-52B5-4280-A92B-56BDFD1E9A12}"/>
          </ac:spMkLst>
        </pc:spChg>
        <pc:spChg chg="add del">
          <ac:chgData name="carmelo gelonese" userId="381de6486b80f31b" providerId="LiveId" clId="{46E21E3F-8F4D-4DCB-A7FD-90E1014487A9}" dt="2021-04-12T21:25:33.645" v="144" actId="26606"/>
          <ac:spMkLst>
            <pc:docMk/>
            <pc:sldMk cId="1991936771" sldId="263"/>
            <ac:spMk id="31" creationId="{4C3A44BB-E01C-4AA8-B2C8-32FC346D2ED7}"/>
          </ac:spMkLst>
        </pc:spChg>
        <pc:spChg chg="add del">
          <ac:chgData name="carmelo gelonese" userId="381de6486b80f31b" providerId="LiveId" clId="{46E21E3F-8F4D-4DCB-A7FD-90E1014487A9}" dt="2021-04-12T21:25:51.552" v="146" actId="26606"/>
          <ac:spMkLst>
            <pc:docMk/>
            <pc:sldMk cId="1991936771" sldId="263"/>
            <ac:spMk id="33" creationId="{648F5915-2CE1-4F74-88C5-D4366893D2DF}"/>
          </ac:spMkLst>
        </pc:spChg>
        <pc:spChg chg="add del">
          <ac:chgData name="carmelo gelonese" userId="381de6486b80f31b" providerId="LiveId" clId="{46E21E3F-8F4D-4DCB-A7FD-90E1014487A9}" dt="2021-04-12T21:25:51.552" v="146" actId="26606"/>
          <ac:spMkLst>
            <pc:docMk/>
            <pc:sldMk cId="1991936771" sldId="263"/>
            <ac:spMk id="34" creationId="{86B8807B-7828-4E42-86D6-939A5397D890}"/>
          </ac:spMkLst>
        </pc:spChg>
        <pc:spChg chg="add del">
          <ac:chgData name="carmelo gelonese" userId="381de6486b80f31b" providerId="LiveId" clId="{46E21E3F-8F4D-4DCB-A7FD-90E1014487A9}" dt="2021-04-12T21:26:07.174" v="148" actId="26606"/>
          <ac:spMkLst>
            <pc:docMk/>
            <pc:sldMk cId="1991936771" sldId="263"/>
            <ac:spMk id="35" creationId="{2B7592FE-10D1-4664-B623-353F47C8DF7F}"/>
          </ac:spMkLst>
        </pc:spChg>
        <pc:spChg chg="add del">
          <ac:chgData name="carmelo gelonese" userId="381de6486b80f31b" providerId="LiveId" clId="{46E21E3F-8F4D-4DCB-A7FD-90E1014487A9}" dt="2021-04-12T21:26:07.174" v="148" actId="26606"/>
          <ac:spMkLst>
            <pc:docMk/>
            <pc:sldMk cId="1991936771" sldId="263"/>
            <ac:spMk id="36" creationId="{C99A8FB7-A79B-4BC9-9D56-B79587F6AA3E}"/>
          </ac:spMkLst>
        </pc:spChg>
        <pc:spChg chg="add del">
          <ac:chgData name="carmelo gelonese" userId="381de6486b80f31b" providerId="LiveId" clId="{46E21E3F-8F4D-4DCB-A7FD-90E1014487A9}" dt="2021-04-12T21:26:07.174" v="148" actId="26606"/>
          <ac:spMkLst>
            <pc:docMk/>
            <pc:sldMk cId="1991936771" sldId="263"/>
            <ac:spMk id="37" creationId="{B23893E2-3349-46D7-A7AA-B9E447957FB1}"/>
          </ac:spMkLst>
        </pc:spChg>
        <pc:spChg chg="add del">
          <ac:chgData name="carmelo gelonese" userId="381de6486b80f31b" providerId="LiveId" clId="{46E21E3F-8F4D-4DCB-A7FD-90E1014487A9}" dt="2021-04-12T21:26:19.983" v="150" actId="26606"/>
          <ac:spMkLst>
            <pc:docMk/>
            <pc:sldMk cId="1991936771" sldId="263"/>
            <ac:spMk id="39" creationId="{96EEF187-8434-4B76-BE40-006EEBB263CF}"/>
          </ac:spMkLst>
        </pc:spChg>
        <pc:spChg chg="add del">
          <ac:chgData name="carmelo gelonese" userId="381de6486b80f31b" providerId="LiveId" clId="{46E21E3F-8F4D-4DCB-A7FD-90E1014487A9}" dt="2021-04-12T21:26:19.983" v="150" actId="26606"/>
          <ac:spMkLst>
            <pc:docMk/>
            <pc:sldMk cId="1991936771" sldId="263"/>
            <ac:spMk id="40" creationId="{681CD866-52B5-4280-A92B-56BDFD1E9A12}"/>
          </ac:spMkLst>
        </pc:spChg>
        <pc:spChg chg="add">
          <ac:chgData name="carmelo gelonese" userId="381de6486b80f31b" providerId="LiveId" clId="{46E21E3F-8F4D-4DCB-A7FD-90E1014487A9}" dt="2021-04-12T21:26:20.014" v="151" actId="26606"/>
          <ac:spMkLst>
            <pc:docMk/>
            <pc:sldMk cId="1991936771" sldId="263"/>
            <ac:spMk id="42" creationId="{4C3A44BB-E01C-4AA8-B2C8-32FC346D2ED7}"/>
          </ac:spMkLst>
        </pc:spChg>
        <pc:picChg chg="add mod ord">
          <ac:chgData name="carmelo gelonese" userId="381de6486b80f31b" providerId="LiveId" clId="{46E21E3F-8F4D-4DCB-A7FD-90E1014487A9}" dt="2021-04-12T21:26:20.014" v="151" actId="26606"/>
          <ac:picMkLst>
            <pc:docMk/>
            <pc:sldMk cId="1991936771" sldId="263"/>
            <ac:picMk id="5" creationId="{6A59068A-D878-4A6C-8624-759C86A97CAC}"/>
          </ac:picMkLst>
        </pc:picChg>
        <pc:picChg chg="add mod ord">
          <ac:chgData name="carmelo gelonese" userId="381de6486b80f31b" providerId="LiveId" clId="{46E21E3F-8F4D-4DCB-A7FD-90E1014487A9}" dt="2021-04-12T21:26:20.014" v="151" actId="26606"/>
          <ac:picMkLst>
            <pc:docMk/>
            <pc:sldMk cId="1991936771" sldId="263"/>
            <ac:picMk id="7" creationId="{8FE82F0B-B312-4FF6-93C6-7A39AAD27360}"/>
          </ac:picMkLst>
        </pc:picChg>
        <pc:picChg chg="add del mod">
          <ac:chgData name="carmelo gelonese" userId="381de6486b80f31b" providerId="LiveId" clId="{46E21E3F-8F4D-4DCB-A7FD-90E1014487A9}" dt="2021-04-12T21:12:01.966" v="9" actId="478"/>
          <ac:picMkLst>
            <pc:docMk/>
            <pc:sldMk cId="1991936771" sldId="263"/>
            <ac:picMk id="9" creationId="{E37D31A0-60A8-4F3A-8EDD-FEE8A284DE2C}"/>
          </ac:picMkLst>
        </pc:picChg>
        <pc:picChg chg="add del mod">
          <ac:chgData name="carmelo gelonese" userId="381de6486b80f31b" providerId="LiveId" clId="{46E21E3F-8F4D-4DCB-A7FD-90E1014487A9}" dt="2021-04-12T21:13:01.313" v="11" actId="931"/>
          <ac:picMkLst>
            <pc:docMk/>
            <pc:sldMk cId="1991936771" sldId="263"/>
            <ac:picMk id="11" creationId="{34295722-ADD3-4B36-91B8-20BED1D4692E}"/>
          </ac:picMkLst>
        </pc:picChg>
        <pc:picChg chg="add del mod">
          <ac:chgData name="carmelo gelonese" userId="381de6486b80f31b" providerId="LiveId" clId="{46E21E3F-8F4D-4DCB-A7FD-90E1014487A9}" dt="2021-04-12T21:14:37.405" v="13" actId="478"/>
          <ac:picMkLst>
            <pc:docMk/>
            <pc:sldMk cId="1991936771" sldId="263"/>
            <ac:picMk id="13" creationId="{D7553328-BBBD-4776-A733-B8BD69249FDF}"/>
          </ac:picMkLst>
        </pc:picChg>
        <pc:picChg chg="add mod ord">
          <ac:chgData name="carmelo gelonese" userId="381de6486b80f31b" providerId="LiveId" clId="{46E21E3F-8F4D-4DCB-A7FD-90E1014487A9}" dt="2021-04-12T21:26:20.014" v="151" actId="26606"/>
          <ac:picMkLst>
            <pc:docMk/>
            <pc:sldMk cId="1991936771" sldId="263"/>
            <ac:picMk id="15" creationId="{0888E637-B7C5-475F-83D4-DF010BD5613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355E7-2F39-413B-955A-BE8B0FCD92A5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89C059D6-2EF9-49D3-9F94-6D6260BAE055}">
      <dgm:prSet phldrT="[Testo]"/>
      <dgm:spPr/>
      <dgm:t>
        <a:bodyPr/>
        <a:lstStyle/>
        <a:p>
          <a:r>
            <a:rPr lang="it-IT" dirty="0"/>
            <a:t>Chi</a:t>
          </a:r>
        </a:p>
      </dgm:t>
    </dgm:pt>
    <dgm:pt modelId="{B17D03D6-9BF0-4661-AC08-46DB684F91A1}" type="parTrans" cxnId="{048D127D-C7D9-46C9-9BCD-D007B6D5BFD5}">
      <dgm:prSet/>
      <dgm:spPr/>
      <dgm:t>
        <a:bodyPr/>
        <a:lstStyle/>
        <a:p>
          <a:endParaRPr lang="it-IT"/>
        </a:p>
      </dgm:t>
    </dgm:pt>
    <dgm:pt modelId="{40DA88E8-B922-46F8-90A3-B294D3C705DA}" type="sibTrans" cxnId="{048D127D-C7D9-46C9-9BCD-D007B6D5BFD5}">
      <dgm:prSet/>
      <dgm:spPr/>
      <dgm:t>
        <a:bodyPr/>
        <a:lstStyle/>
        <a:p>
          <a:endParaRPr lang="it-IT"/>
        </a:p>
      </dgm:t>
    </dgm:pt>
    <dgm:pt modelId="{F3E33280-ECC4-4509-BA30-C295C88E1E73}">
      <dgm:prSet phldrT="[Testo]" custT="1"/>
      <dgm:spPr/>
      <dgm:t>
        <a:bodyPr/>
        <a:lstStyle/>
        <a:p>
          <a:r>
            <a:rPr lang="it-IT" sz="1800" dirty="0"/>
            <a:t>Responsabili associativi (leggere e avere a cuore le situazioni concrete, individuare animatori/accompagnatori)</a:t>
          </a:r>
        </a:p>
      </dgm:t>
    </dgm:pt>
    <dgm:pt modelId="{35C14BEE-A231-4C42-A347-C4F7B1ED4139}" type="parTrans" cxnId="{C275A555-E57D-4B20-AA31-D892304FC995}">
      <dgm:prSet/>
      <dgm:spPr/>
      <dgm:t>
        <a:bodyPr/>
        <a:lstStyle/>
        <a:p>
          <a:endParaRPr lang="it-IT"/>
        </a:p>
      </dgm:t>
    </dgm:pt>
    <dgm:pt modelId="{9CB31952-4344-4C69-B0AB-6C443C6B23AA}" type="sibTrans" cxnId="{C275A555-E57D-4B20-AA31-D892304FC995}">
      <dgm:prSet/>
      <dgm:spPr/>
      <dgm:t>
        <a:bodyPr/>
        <a:lstStyle/>
        <a:p>
          <a:endParaRPr lang="it-IT"/>
        </a:p>
      </dgm:t>
    </dgm:pt>
    <dgm:pt modelId="{B3C5CC2C-1705-4BA6-A3CE-729590943FFB}">
      <dgm:prSet phldrT="[Testo]" custT="1"/>
      <dgm:spPr/>
      <dgm:t>
        <a:bodyPr/>
        <a:lstStyle/>
        <a:p>
          <a:r>
            <a:rPr lang="it-IT" sz="1800" dirty="0"/>
            <a:t>Responsabili educativi (incontrare i genitori, coinvolgerli in comunità)</a:t>
          </a:r>
        </a:p>
      </dgm:t>
    </dgm:pt>
    <dgm:pt modelId="{875CE55D-00B2-46AE-8B16-52E861FC4A0E}" type="parTrans" cxnId="{996D6513-5F65-4236-9B47-2ED152D6F73E}">
      <dgm:prSet/>
      <dgm:spPr/>
      <dgm:t>
        <a:bodyPr/>
        <a:lstStyle/>
        <a:p>
          <a:endParaRPr lang="it-IT"/>
        </a:p>
      </dgm:t>
    </dgm:pt>
    <dgm:pt modelId="{4D0357CE-0B49-48E5-80AE-8093BD4CA60C}" type="sibTrans" cxnId="{996D6513-5F65-4236-9B47-2ED152D6F73E}">
      <dgm:prSet/>
      <dgm:spPr/>
      <dgm:t>
        <a:bodyPr/>
        <a:lstStyle/>
        <a:p>
          <a:endParaRPr lang="it-IT"/>
        </a:p>
      </dgm:t>
    </dgm:pt>
    <dgm:pt modelId="{F4C3E994-9D2A-4342-A612-D96639B37958}">
      <dgm:prSet phldrT="[Testo]"/>
      <dgm:spPr/>
      <dgm:t>
        <a:bodyPr/>
        <a:lstStyle/>
        <a:p>
          <a:r>
            <a:rPr lang="it-IT" dirty="0"/>
            <a:t>Criteri</a:t>
          </a:r>
        </a:p>
      </dgm:t>
    </dgm:pt>
    <dgm:pt modelId="{9DC5578B-BB05-4219-9B72-96BF2628DE24}" type="parTrans" cxnId="{EE4B3C28-CA58-438A-9FD4-16A7E036D5F8}">
      <dgm:prSet/>
      <dgm:spPr/>
      <dgm:t>
        <a:bodyPr/>
        <a:lstStyle/>
        <a:p>
          <a:endParaRPr lang="it-IT"/>
        </a:p>
      </dgm:t>
    </dgm:pt>
    <dgm:pt modelId="{E18975BB-F288-4794-8C85-CF889927BE0A}" type="sibTrans" cxnId="{EE4B3C28-CA58-438A-9FD4-16A7E036D5F8}">
      <dgm:prSet/>
      <dgm:spPr/>
      <dgm:t>
        <a:bodyPr/>
        <a:lstStyle/>
        <a:p>
          <a:endParaRPr lang="it-IT"/>
        </a:p>
      </dgm:t>
    </dgm:pt>
    <dgm:pt modelId="{E145668B-E435-42FA-A298-15E12E47BF30}">
      <dgm:prSet phldrT="[Testo]" custT="1"/>
      <dgm:spPr/>
      <dgm:t>
        <a:bodyPr/>
        <a:lstStyle/>
        <a:p>
          <a:r>
            <a:rPr lang="it-IT" sz="1400" dirty="0"/>
            <a:t>Mettersi in ascolto</a:t>
          </a:r>
        </a:p>
      </dgm:t>
    </dgm:pt>
    <dgm:pt modelId="{9D68ADB7-B780-4145-A29D-97191D2B4F5F}" type="parTrans" cxnId="{08183A06-8221-44C3-9722-5DED9769F256}">
      <dgm:prSet/>
      <dgm:spPr/>
      <dgm:t>
        <a:bodyPr/>
        <a:lstStyle/>
        <a:p>
          <a:endParaRPr lang="it-IT"/>
        </a:p>
      </dgm:t>
    </dgm:pt>
    <dgm:pt modelId="{7267D29E-DBE8-4611-9C3B-0A5B28595844}" type="sibTrans" cxnId="{08183A06-8221-44C3-9722-5DED9769F256}">
      <dgm:prSet/>
      <dgm:spPr/>
      <dgm:t>
        <a:bodyPr/>
        <a:lstStyle/>
        <a:p>
          <a:endParaRPr lang="it-IT"/>
        </a:p>
      </dgm:t>
    </dgm:pt>
    <dgm:pt modelId="{FA06E649-5C45-4EEB-8420-7AE7A82AC78F}">
      <dgm:prSet phldrT="[Testo]" custT="1"/>
      <dgm:spPr/>
      <dgm:t>
        <a:bodyPr/>
        <a:lstStyle/>
        <a:p>
          <a:r>
            <a:rPr lang="it-IT" sz="1400" dirty="0"/>
            <a:t>Discrezione e rispetto dei tempi</a:t>
          </a:r>
        </a:p>
      </dgm:t>
    </dgm:pt>
    <dgm:pt modelId="{0B48BD18-29DF-4C64-B19B-DEB88748CECF}" type="parTrans" cxnId="{08386159-6E07-4623-B0BB-8E64CD6C829F}">
      <dgm:prSet/>
      <dgm:spPr/>
      <dgm:t>
        <a:bodyPr/>
        <a:lstStyle/>
        <a:p>
          <a:endParaRPr lang="it-IT"/>
        </a:p>
      </dgm:t>
    </dgm:pt>
    <dgm:pt modelId="{D22F0D14-0CD2-419C-8513-317FCCD9FBED}" type="sibTrans" cxnId="{08386159-6E07-4623-B0BB-8E64CD6C829F}">
      <dgm:prSet/>
      <dgm:spPr/>
      <dgm:t>
        <a:bodyPr/>
        <a:lstStyle/>
        <a:p>
          <a:endParaRPr lang="it-IT"/>
        </a:p>
      </dgm:t>
    </dgm:pt>
    <dgm:pt modelId="{A6131ABD-27CA-4F9F-B41A-F1DD3A42B9E6}">
      <dgm:prSet phldrT="[Testo]"/>
      <dgm:spPr/>
      <dgm:t>
        <a:bodyPr/>
        <a:lstStyle/>
        <a:p>
          <a:r>
            <a:rPr lang="it-IT" dirty="0"/>
            <a:t>La dinamica associativa</a:t>
          </a:r>
        </a:p>
      </dgm:t>
    </dgm:pt>
    <dgm:pt modelId="{AB1EEFFE-09BC-45AC-8E25-35C508BB7E78}" type="parTrans" cxnId="{6A7BB10D-BF45-4CCA-867D-D3F4B8F9F762}">
      <dgm:prSet/>
      <dgm:spPr/>
      <dgm:t>
        <a:bodyPr/>
        <a:lstStyle/>
        <a:p>
          <a:endParaRPr lang="it-IT"/>
        </a:p>
      </dgm:t>
    </dgm:pt>
    <dgm:pt modelId="{2B1364A8-15E2-4614-95AE-0E09E6BBF734}" type="sibTrans" cxnId="{6A7BB10D-BF45-4CCA-867D-D3F4B8F9F762}">
      <dgm:prSet/>
      <dgm:spPr/>
      <dgm:t>
        <a:bodyPr/>
        <a:lstStyle/>
        <a:p>
          <a:endParaRPr lang="it-IT"/>
        </a:p>
      </dgm:t>
    </dgm:pt>
    <dgm:pt modelId="{2124BA10-B126-4DE4-AB32-E2D70B0C84D3}">
      <dgm:prSet phldrT="[Testo]"/>
      <dgm:spPr/>
      <dgm:t>
        <a:bodyPr/>
        <a:lstStyle/>
        <a:p>
          <a:r>
            <a:rPr lang="it-IT" dirty="0"/>
            <a:t>Metodo AC Vita-Parola-Vita</a:t>
          </a:r>
        </a:p>
      </dgm:t>
    </dgm:pt>
    <dgm:pt modelId="{C93083E4-EECA-4B72-9359-E4A6511358CF}" type="parTrans" cxnId="{6E9C02A0-E020-48E3-A460-A154ACE394DF}">
      <dgm:prSet/>
      <dgm:spPr/>
      <dgm:t>
        <a:bodyPr/>
        <a:lstStyle/>
        <a:p>
          <a:endParaRPr lang="it-IT"/>
        </a:p>
      </dgm:t>
    </dgm:pt>
    <dgm:pt modelId="{8E8E8FD2-16FB-40C5-938C-37319CECD352}" type="sibTrans" cxnId="{6E9C02A0-E020-48E3-A460-A154ACE394DF}">
      <dgm:prSet/>
      <dgm:spPr/>
      <dgm:t>
        <a:bodyPr/>
        <a:lstStyle/>
        <a:p>
          <a:endParaRPr lang="it-IT"/>
        </a:p>
      </dgm:t>
    </dgm:pt>
    <dgm:pt modelId="{5272606E-A72B-457F-8FD9-C553ED840EA6}">
      <dgm:prSet phldrT="[Testo]"/>
      <dgm:spPr/>
      <dgm:t>
        <a:bodyPr/>
        <a:lstStyle/>
        <a:p>
          <a:r>
            <a:rPr lang="it-IT" dirty="0"/>
            <a:t>Le Schede di Genitori Per come supporto metodologico</a:t>
          </a:r>
        </a:p>
      </dgm:t>
    </dgm:pt>
    <dgm:pt modelId="{EB20B563-6E57-4FF7-B770-F6BD9E7F8859}" type="parTrans" cxnId="{28700691-BE31-4ABF-B731-9E112FF68493}">
      <dgm:prSet/>
      <dgm:spPr/>
      <dgm:t>
        <a:bodyPr/>
        <a:lstStyle/>
        <a:p>
          <a:endParaRPr lang="it-IT"/>
        </a:p>
      </dgm:t>
    </dgm:pt>
    <dgm:pt modelId="{3EE3BA34-6CB1-4F4A-A270-2D574B3EC889}" type="sibTrans" cxnId="{28700691-BE31-4ABF-B731-9E112FF68493}">
      <dgm:prSet/>
      <dgm:spPr/>
      <dgm:t>
        <a:bodyPr/>
        <a:lstStyle/>
        <a:p>
          <a:endParaRPr lang="it-IT"/>
        </a:p>
      </dgm:t>
    </dgm:pt>
    <dgm:pt modelId="{6EFAB777-90B7-4110-94D7-AE45E30FC34B}">
      <dgm:prSet phldrT="[Testo]" custT="1"/>
      <dgm:spPr/>
      <dgm:t>
        <a:bodyPr/>
        <a:lstStyle/>
        <a:p>
          <a:r>
            <a:rPr lang="it-IT" sz="1400" dirty="0"/>
            <a:t>Guardare ad ogni famiglia come una potenzialità d’amore</a:t>
          </a:r>
        </a:p>
      </dgm:t>
    </dgm:pt>
    <dgm:pt modelId="{3B8EDDBA-1A46-4BEB-80CF-2EC4506C872F}" type="parTrans" cxnId="{3B9E4733-315A-402F-90CE-159A3C0C6D9C}">
      <dgm:prSet/>
      <dgm:spPr/>
      <dgm:t>
        <a:bodyPr/>
        <a:lstStyle/>
        <a:p>
          <a:endParaRPr lang="it-IT"/>
        </a:p>
      </dgm:t>
    </dgm:pt>
    <dgm:pt modelId="{7F1D7A4B-D815-45FF-A6F7-E77FB56B9CAA}" type="sibTrans" cxnId="{3B9E4733-315A-402F-90CE-159A3C0C6D9C}">
      <dgm:prSet/>
      <dgm:spPr/>
      <dgm:t>
        <a:bodyPr/>
        <a:lstStyle/>
        <a:p>
          <a:endParaRPr lang="it-IT"/>
        </a:p>
      </dgm:t>
    </dgm:pt>
    <dgm:pt modelId="{DA4DAED0-8B2B-44C9-80DC-EDF7C09D7961}">
      <dgm:prSet phldrT="[Testo]" custT="1"/>
      <dgm:spPr/>
      <dgm:t>
        <a:bodyPr/>
        <a:lstStyle/>
        <a:p>
          <a:r>
            <a:rPr lang="it-IT" sz="1400" dirty="0"/>
            <a:t>Far sperimentare la bellezza della comunità</a:t>
          </a:r>
        </a:p>
      </dgm:t>
    </dgm:pt>
    <dgm:pt modelId="{5446A3F6-5E5E-4053-A296-CFF521561CAF}" type="parTrans" cxnId="{84D3449A-51BD-4944-A38A-508F72EDD4B7}">
      <dgm:prSet/>
      <dgm:spPr/>
      <dgm:t>
        <a:bodyPr/>
        <a:lstStyle/>
        <a:p>
          <a:endParaRPr lang="it-IT"/>
        </a:p>
      </dgm:t>
    </dgm:pt>
    <dgm:pt modelId="{77B4F29E-5D4D-4082-BBDF-8FAC10FEE4A1}" type="sibTrans" cxnId="{84D3449A-51BD-4944-A38A-508F72EDD4B7}">
      <dgm:prSet/>
      <dgm:spPr/>
      <dgm:t>
        <a:bodyPr/>
        <a:lstStyle/>
        <a:p>
          <a:endParaRPr lang="it-IT"/>
        </a:p>
      </dgm:t>
    </dgm:pt>
    <dgm:pt modelId="{068BF3A0-7ED8-45CA-B674-FD95D334B65F}">
      <dgm:prSet phldrT="[Testo]" custT="1"/>
      <dgm:spPr/>
      <dgm:t>
        <a:bodyPr/>
        <a:lstStyle/>
        <a:p>
          <a:r>
            <a:rPr lang="it-IT" sz="1400" dirty="0"/>
            <a:t>Accogliere, entrare nel cuore delle persone</a:t>
          </a:r>
        </a:p>
      </dgm:t>
    </dgm:pt>
    <dgm:pt modelId="{D3F51C73-5312-4258-B748-E50F85D9C0AB}" type="parTrans" cxnId="{68692A58-C5F4-4491-AF06-456E0C765C16}">
      <dgm:prSet/>
      <dgm:spPr/>
      <dgm:t>
        <a:bodyPr/>
        <a:lstStyle/>
        <a:p>
          <a:endParaRPr lang="it-IT"/>
        </a:p>
      </dgm:t>
    </dgm:pt>
    <dgm:pt modelId="{68F134D2-09E2-4036-B5E5-B3D675099E55}" type="sibTrans" cxnId="{68692A58-C5F4-4491-AF06-456E0C765C16}">
      <dgm:prSet/>
      <dgm:spPr/>
      <dgm:t>
        <a:bodyPr/>
        <a:lstStyle/>
        <a:p>
          <a:endParaRPr lang="it-IT"/>
        </a:p>
      </dgm:t>
    </dgm:pt>
    <dgm:pt modelId="{43BF92A8-E0E0-465E-86D7-CFA30DBE6572}">
      <dgm:prSet phldrT="[Testo]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it-IT" dirty="0"/>
            <a:t>lettura della vita dei figli che interpella l’essere genitori;</a:t>
          </a:r>
        </a:p>
      </dgm:t>
    </dgm:pt>
    <dgm:pt modelId="{F39650AA-B325-41B0-BCD5-06680D07A892}" type="parTrans" cxnId="{0058E580-9B53-4178-806D-B51B7DD1C736}">
      <dgm:prSet/>
      <dgm:spPr/>
      <dgm:t>
        <a:bodyPr/>
        <a:lstStyle/>
        <a:p>
          <a:endParaRPr lang="it-IT"/>
        </a:p>
      </dgm:t>
    </dgm:pt>
    <dgm:pt modelId="{1CC4374A-19AF-42E8-9BA0-1436EEF0BC5C}" type="sibTrans" cxnId="{0058E580-9B53-4178-806D-B51B7DD1C736}">
      <dgm:prSet/>
      <dgm:spPr/>
      <dgm:t>
        <a:bodyPr/>
        <a:lstStyle/>
        <a:p>
          <a:endParaRPr lang="it-IT"/>
        </a:p>
      </dgm:t>
    </dgm:pt>
    <dgm:pt modelId="{890CBD60-9126-46C3-BC20-76EF67139DC6}">
      <dgm:prSet/>
      <dgm:spPr/>
      <dgm:t>
        <a:bodyPr/>
        <a:lstStyle/>
        <a:p>
          <a:r>
            <a:rPr lang="it-IT" dirty="0"/>
            <a:t>lettura della vita dell’essere genitore e al tempo stesso adulto, sposo…</a:t>
          </a:r>
        </a:p>
      </dgm:t>
    </dgm:pt>
    <dgm:pt modelId="{026D3B97-78FC-480A-82F2-385225AC3681}" type="parTrans" cxnId="{D7252B43-CC1D-43D0-A0CF-BA47FAADFD17}">
      <dgm:prSet/>
      <dgm:spPr/>
      <dgm:t>
        <a:bodyPr/>
        <a:lstStyle/>
        <a:p>
          <a:endParaRPr lang="it-IT"/>
        </a:p>
      </dgm:t>
    </dgm:pt>
    <dgm:pt modelId="{4E4F7319-C258-40C1-BE5A-A1B22E17BCD3}" type="sibTrans" cxnId="{D7252B43-CC1D-43D0-A0CF-BA47FAADFD17}">
      <dgm:prSet/>
      <dgm:spPr/>
      <dgm:t>
        <a:bodyPr/>
        <a:lstStyle/>
        <a:p>
          <a:endParaRPr lang="it-IT"/>
        </a:p>
      </dgm:t>
    </dgm:pt>
    <dgm:pt modelId="{C287778E-B42F-4613-BBD1-03A2ED509118}">
      <dgm:prSet phldrT="[Testo]"/>
      <dgm:spPr/>
      <dgm:t>
        <a:bodyPr/>
        <a:lstStyle/>
        <a:p>
          <a:r>
            <a:rPr lang="it-IT" dirty="0"/>
            <a:t>La formazione Adulti come orizzonte formativo personale</a:t>
          </a:r>
        </a:p>
      </dgm:t>
    </dgm:pt>
    <dgm:pt modelId="{93D353FE-A879-4B02-A7CE-9E96BAF62AF4}" type="parTrans" cxnId="{18605287-58BF-40F6-A707-FAF8A30EFCF5}">
      <dgm:prSet/>
      <dgm:spPr/>
      <dgm:t>
        <a:bodyPr/>
        <a:lstStyle/>
        <a:p>
          <a:endParaRPr lang="it-IT"/>
        </a:p>
      </dgm:t>
    </dgm:pt>
    <dgm:pt modelId="{D394A65C-993E-4FD5-A577-CB4EE5E355AA}" type="sibTrans" cxnId="{18605287-58BF-40F6-A707-FAF8A30EFCF5}">
      <dgm:prSet/>
      <dgm:spPr/>
      <dgm:t>
        <a:bodyPr/>
        <a:lstStyle/>
        <a:p>
          <a:endParaRPr lang="it-IT"/>
        </a:p>
      </dgm:t>
    </dgm:pt>
    <dgm:pt modelId="{96C7C567-2220-4E13-9800-D15053D5E283}">
      <dgm:prSet phldrT="[Testo]"/>
      <dgm:spPr/>
      <dgm:t>
        <a:bodyPr/>
        <a:lstStyle/>
        <a:p>
          <a:r>
            <a:rPr lang="it-IT" dirty="0"/>
            <a:t>Una struttura snella di proposte e incontri che non si sovrappongono con la vita associativa</a:t>
          </a:r>
        </a:p>
      </dgm:t>
    </dgm:pt>
    <dgm:pt modelId="{F6DA9886-557E-4D39-AFD5-E7875F927BB7}" type="parTrans" cxnId="{7438E270-F68F-4698-AA81-9E4E41B6869A}">
      <dgm:prSet/>
      <dgm:spPr/>
      <dgm:t>
        <a:bodyPr/>
        <a:lstStyle/>
        <a:p>
          <a:endParaRPr lang="it-IT"/>
        </a:p>
      </dgm:t>
    </dgm:pt>
    <dgm:pt modelId="{21A90886-C826-42D4-AC4A-E7649960BA70}" type="sibTrans" cxnId="{7438E270-F68F-4698-AA81-9E4E41B6869A}">
      <dgm:prSet/>
      <dgm:spPr/>
      <dgm:t>
        <a:bodyPr/>
        <a:lstStyle/>
        <a:p>
          <a:endParaRPr lang="it-IT"/>
        </a:p>
      </dgm:t>
    </dgm:pt>
    <dgm:pt modelId="{FA94D614-0827-4F18-B93A-F1C3B1C51ED7}">
      <dgm:prSet phldrT="[Testo]" custT="1"/>
      <dgm:spPr/>
      <dgm:t>
        <a:bodyPr/>
        <a:lstStyle/>
        <a:p>
          <a:endParaRPr lang="it-IT" sz="1200" dirty="0"/>
        </a:p>
      </dgm:t>
    </dgm:pt>
    <dgm:pt modelId="{A6176491-1754-42E3-9B73-B845F0986464}" type="parTrans" cxnId="{07EDBCE7-D1E1-4073-9821-9216034C29A9}">
      <dgm:prSet/>
      <dgm:spPr/>
    </dgm:pt>
    <dgm:pt modelId="{0417AC12-A619-4683-8BAB-DCB49973A407}" type="sibTrans" cxnId="{07EDBCE7-D1E1-4073-9821-9216034C29A9}">
      <dgm:prSet/>
      <dgm:spPr/>
    </dgm:pt>
    <dgm:pt modelId="{D2EC5451-5463-4E93-99B1-B78055813BA7}">
      <dgm:prSet phldrT="[Testo]" custT="1"/>
      <dgm:spPr/>
      <dgm:t>
        <a:bodyPr/>
        <a:lstStyle/>
        <a:p>
          <a:endParaRPr lang="it-IT" sz="1200" dirty="0"/>
        </a:p>
      </dgm:t>
    </dgm:pt>
    <dgm:pt modelId="{E7B9E4DF-F851-4F33-8F08-1671502BD7C0}" type="parTrans" cxnId="{2D708CBC-2D5B-4D30-8C50-71EAA58807CF}">
      <dgm:prSet/>
      <dgm:spPr/>
    </dgm:pt>
    <dgm:pt modelId="{7B250653-37AE-4168-8762-E31A3B2AB8B9}" type="sibTrans" cxnId="{2D708CBC-2D5B-4D30-8C50-71EAA58807CF}">
      <dgm:prSet/>
      <dgm:spPr/>
    </dgm:pt>
    <dgm:pt modelId="{9F95F8F1-4A83-4CF1-8DAB-1F0695786216}" type="pres">
      <dgm:prSet presAssocID="{915355E7-2F39-413B-955A-BE8B0FCD92A5}" presName="Name0" presStyleCnt="0">
        <dgm:presLayoutVars>
          <dgm:dir/>
          <dgm:animLvl val="lvl"/>
          <dgm:resizeHandles val="exact"/>
        </dgm:presLayoutVars>
      </dgm:prSet>
      <dgm:spPr/>
    </dgm:pt>
    <dgm:pt modelId="{4CDB3441-E31F-4260-B1FC-1C2C56C40CB7}" type="pres">
      <dgm:prSet presAssocID="{915355E7-2F39-413B-955A-BE8B0FCD92A5}" presName="tSp" presStyleCnt="0"/>
      <dgm:spPr/>
    </dgm:pt>
    <dgm:pt modelId="{84C9B4DC-5503-45BE-BE3A-6E457D27A0BB}" type="pres">
      <dgm:prSet presAssocID="{915355E7-2F39-413B-955A-BE8B0FCD92A5}" presName="bSp" presStyleCnt="0"/>
      <dgm:spPr/>
    </dgm:pt>
    <dgm:pt modelId="{5365E365-F3E9-4C7F-A293-8F5EE20629CF}" type="pres">
      <dgm:prSet presAssocID="{915355E7-2F39-413B-955A-BE8B0FCD92A5}" presName="process" presStyleCnt="0"/>
      <dgm:spPr/>
    </dgm:pt>
    <dgm:pt modelId="{DF2C478F-178E-4CDB-BDC5-D691A4FA8570}" type="pres">
      <dgm:prSet presAssocID="{89C059D6-2EF9-49D3-9F94-6D6260BAE055}" presName="composite1" presStyleCnt="0"/>
      <dgm:spPr/>
    </dgm:pt>
    <dgm:pt modelId="{74CB1894-5B3E-41D2-B733-35E7DA4C0E9A}" type="pres">
      <dgm:prSet presAssocID="{89C059D6-2EF9-49D3-9F94-6D6260BAE055}" presName="dummyNode1" presStyleLbl="node1" presStyleIdx="0" presStyleCnt="3"/>
      <dgm:spPr/>
    </dgm:pt>
    <dgm:pt modelId="{5CA6310A-767F-4CE3-8CE3-41524C3D18DC}" type="pres">
      <dgm:prSet presAssocID="{89C059D6-2EF9-49D3-9F94-6D6260BAE055}" presName="childNode1" presStyleLbl="bgAcc1" presStyleIdx="0" presStyleCnt="3" custScaleX="113189" custScaleY="131498">
        <dgm:presLayoutVars>
          <dgm:bulletEnabled val="1"/>
        </dgm:presLayoutVars>
      </dgm:prSet>
      <dgm:spPr/>
    </dgm:pt>
    <dgm:pt modelId="{8BE687F9-0FC9-404D-98B0-1A6A8CB5BE16}" type="pres">
      <dgm:prSet presAssocID="{89C059D6-2EF9-49D3-9F94-6D6260BAE055}" presName="childNode1tx" presStyleLbl="bgAcc1" presStyleIdx="0" presStyleCnt="3">
        <dgm:presLayoutVars>
          <dgm:bulletEnabled val="1"/>
        </dgm:presLayoutVars>
      </dgm:prSet>
      <dgm:spPr/>
    </dgm:pt>
    <dgm:pt modelId="{6B754807-8870-4EBB-B6C7-114F306868C6}" type="pres">
      <dgm:prSet presAssocID="{89C059D6-2EF9-49D3-9F94-6D6260BAE055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E0A0C162-D253-4120-8F74-CB1962D1A475}" type="pres">
      <dgm:prSet presAssocID="{89C059D6-2EF9-49D3-9F94-6D6260BAE055}" presName="connSite1" presStyleCnt="0"/>
      <dgm:spPr/>
    </dgm:pt>
    <dgm:pt modelId="{DCEC5A3D-53D2-48B9-91BD-AAF1D48E9AF9}" type="pres">
      <dgm:prSet presAssocID="{40DA88E8-B922-46F8-90A3-B294D3C705DA}" presName="Name9" presStyleLbl="sibTrans2D1" presStyleIdx="0" presStyleCnt="2"/>
      <dgm:spPr/>
    </dgm:pt>
    <dgm:pt modelId="{8F06A70D-E278-4F77-AB20-A3CC697F0820}" type="pres">
      <dgm:prSet presAssocID="{F4C3E994-9D2A-4342-A612-D96639B37958}" presName="composite2" presStyleCnt="0"/>
      <dgm:spPr/>
    </dgm:pt>
    <dgm:pt modelId="{7E21A87C-5CF7-45F1-B6BA-016B73D75AD5}" type="pres">
      <dgm:prSet presAssocID="{F4C3E994-9D2A-4342-A612-D96639B37958}" presName="dummyNode2" presStyleLbl="node1" presStyleIdx="0" presStyleCnt="3"/>
      <dgm:spPr/>
    </dgm:pt>
    <dgm:pt modelId="{ED12DBE1-3522-4728-B3E7-4D8FB43A7561}" type="pres">
      <dgm:prSet presAssocID="{F4C3E994-9D2A-4342-A612-D96639B37958}" presName="childNode2" presStyleLbl="bgAcc1" presStyleIdx="1" presStyleCnt="3" custScaleX="114886" custScaleY="157804">
        <dgm:presLayoutVars>
          <dgm:bulletEnabled val="1"/>
        </dgm:presLayoutVars>
      </dgm:prSet>
      <dgm:spPr/>
    </dgm:pt>
    <dgm:pt modelId="{E5390F6B-E6AF-477B-A7A6-EEC57A7C1835}" type="pres">
      <dgm:prSet presAssocID="{F4C3E994-9D2A-4342-A612-D96639B37958}" presName="childNode2tx" presStyleLbl="bgAcc1" presStyleIdx="1" presStyleCnt="3">
        <dgm:presLayoutVars>
          <dgm:bulletEnabled val="1"/>
        </dgm:presLayoutVars>
      </dgm:prSet>
      <dgm:spPr/>
    </dgm:pt>
    <dgm:pt modelId="{0011F5EE-DD1E-49F6-BCA1-67D346E8F88A}" type="pres">
      <dgm:prSet presAssocID="{F4C3E994-9D2A-4342-A612-D96639B3795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287D80E-5114-4B08-81AD-EC67597E20C4}" type="pres">
      <dgm:prSet presAssocID="{F4C3E994-9D2A-4342-A612-D96639B37958}" presName="connSite2" presStyleCnt="0"/>
      <dgm:spPr/>
    </dgm:pt>
    <dgm:pt modelId="{5B700613-E1CD-42CF-AF5E-CBB70597EA02}" type="pres">
      <dgm:prSet presAssocID="{E18975BB-F288-4794-8C85-CF889927BE0A}" presName="Name18" presStyleLbl="sibTrans2D1" presStyleIdx="1" presStyleCnt="2"/>
      <dgm:spPr/>
    </dgm:pt>
    <dgm:pt modelId="{857E77CD-FCA6-4E50-A53D-CC257A4E35AE}" type="pres">
      <dgm:prSet presAssocID="{A6131ABD-27CA-4F9F-B41A-F1DD3A42B9E6}" presName="composite1" presStyleCnt="0"/>
      <dgm:spPr/>
    </dgm:pt>
    <dgm:pt modelId="{007C0256-129B-4217-ACC5-E3FE2514133B}" type="pres">
      <dgm:prSet presAssocID="{A6131ABD-27CA-4F9F-B41A-F1DD3A42B9E6}" presName="dummyNode1" presStyleLbl="node1" presStyleIdx="1" presStyleCnt="3"/>
      <dgm:spPr/>
    </dgm:pt>
    <dgm:pt modelId="{AFD1AC87-60BD-4A8A-99BB-FACF8181128E}" type="pres">
      <dgm:prSet presAssocID="{A6131ABD-27CA-4F9F-B41A-F1DD3A42B9E6}" presName="childNode1" presStyleLbl="bgAcc1" presStyleIdx="2" presStyleCnt="3" custScaleY="131409">
        <dgm:presLayoutVars>
          <dgm:bulletEnabled val="1"/>
        </dgm:presLayoutVars>
      </dgm:prSet>
      <dgm:spPr/>
    </dgm:pt>
    <dgm:pt modelId="{87BD9B70-8C3F-4103-A4C2-E2F2AF540730}" type="pres">
      <dgm:prSet presAssocID="{A6131ABD-27CA-4F9F-B41A-F1DD3A42B9E6}" presName="childNode1tx" presStyleLbl="bgAcc1" presStyleIdx="2" presStyleCnt="3">
        <dgm:presLayoutVars>
          <dgm:bulletEnabled val="1"/>
        </dgm:presLayoutVars>
      </dgm:prSet>
      <dgm:spPr/>
    </dgm:pt>
    <dgm:pt modelId="{FFA2C9E3-8AD0-4206-B024-130A62E2E328}" type="pres">
      <dgm:prSet presAssocID="{A6131ABD-27CA-4F9F-B41A-F1DD3A42B9E6}" presName="parentNode1" presStyleLbl="node1" presStyleIdx="2" presStyleCnt="3" custLinFactNeighborX="-570" custLinFactNeighborY="31557">
        <dgm:presLayoutVars>
          <dgm:chMax val="1"/>
          <dgm:bulletEnabled val="1"/>
        </dgm:presLayoutVars>
      </dgm:prSet>
      <dgm:spPr/>
    </dgm:pt>
    <dgm:pt modelId="{6C3CFB7E-60DB-435F-AD41-956C27911273}" type="pres">
      <dgm:prSet presAssocID="{A6131ABD-27CA-4F9F-B41A-F1DD3A42B9E6}" presName="connSite1" presStyleCnt="0"/>
      <dgm:spPr/>
    </dgm:pt>
  </dgm:ptLst>
  <dgm:cxnLst>
    <dgm:cxn modelId="{08183A06-8221-44C3-9722-5DED9769F256}" srcId="{F4C3E994-9D2A-4342-A612-D96639B37958}" destId="{E145668B-E435-42FA-A298-15E12E47BF30}" srcOrd="2" destOrd="0" parTransId="{9D68ADB7-B780-4145-A29D-97191D2B4F5F}" sibTransId="{7267D29E-DBE8-4611-9C3B-0A5B28595844}"/>
    <dgm:cxn modelId="{6CA75007-301B-459C-BCFA-2CC96F3FEF7C}" type="presOf" srcId="{F3E33280-ECC4-4509-BA30-C295C88E1E73}" destId="{8BE687F9-0FC9-404D-98B0-1A6A8CB5BE16}" srcOrd="1" destOrd="0" presId="urn:microsoft.com/office/officeart/2005/8/layout/hProcess4"/>
    <dgm:cxn modelId="{C7373D0C-C763-4EFB-978E-F78033D84D19}" type="presOf" srcId="{43BF92A8-E0E0-465E-86D7-CFA30DBE6572}" destId="{87BD9B70-8C3F-4103-A4C2-E2F2AF540730}" srcOrd="1" destOrd="2" presId="urn:microsoft.com/office/officeart/2005/8/layout/hProcess4"/>
    <dgm:cxn modelId="{6A7BB10D-BF45-4CCA-867D-D3F4B8F9F762}" srcId="{915355E7-2F39-413B-955A-BE8B0FCD92A5}" destId="{A6131ABD-27CA-4F9F-B41A-F1DD3A42B9E6}" srcOrd="2" destOrd="0" parTransId="{AB1EEFFE-09BC-45AC-8E25-35C508BB7E78}" sibTransId="{2B1364A8-15E2-4614-95AE-0E09E6BBF734}"/>
    <dgm:cxn modelId="{8D266E0F-B557-4346-858B-2D75B7DA89E3}" type="presOf" srcId="{DA4DAED0-8B2B-44C9-80DC-EDF7C09D7961}" destId="{ED12DBE1-3522-4728-B3E7-4D8FB43A7561}" srcOrd="0" destOrd="6" presId="urn:microsoft.com/office/officeart/2005/8/layout/hProcess4"/>
    <dgm:cxn modelId="{996D6513-5F65-4236-9B47-2ED152D6F73E}" srcId="{89C059D6-2EF9-49D3-9F94-6D6260BAE055}" destId="{B3C5CC2C-1705-4BA6-A3CE-729590943FFB}" srcOrd="1" destOrd="0" parTransId="{875CE55D-00B2-46AE-8B16-52E861FC4A0E}" sibTransId="{4D0357CE-0B49-48E5-80AE-8093BD4CA60C}"/>
    <dgm:cxn modelId="{79DB6215-787D-484D-9D10-6A797D6CBEA0}" type="presOf" srcId="{D2EC5451-5463-4E93-99B1-B78055813BA7}" destId="{E5390F6B-E6AF-477B-A7A6-EEC57A7C1835}" srcOrd="1" destOrd="1" presId="urn:microsoft.com/office/officeart/2005/8/layout/hProcess4"/>
    <dgm:cxn modelId="{61DFCE15-C234-4C28-AE4F-12B726D3577C}" type="presOf" srcId="{A6131ABD-27CA-4F9F-B41A-F1DD3A42B9E6}" destId="{FFA2C9E3-8AD0-4206-B024-130A62E2E328}" srcOrd="0" destOrd="0" presId="urn:microsoft.com/office/officeart/2005/8/layout/hProcess4"/>
    <dgm:cxn modelId="{0FAE3220-8FEF-4913-B8DD-D518C0D20B87}" type="presOf" srcId="{D2EC5451-5463-4E93-99B1-B78055813BA7}" destId="{ED12DBE1-3522-4728-B3E7-4D8FB43A7561}" srcOrd="0" destOrd="1" presId="urn:microsoft.com/office/officeart/2005/8/layout/hProcess4"/>
    <dgm:cxn modelId="{ED0C1A21-95F9-48B2-A957-E537FEE1DE3C}" type="presOf" srcId="{F3E33280-ECC4-4509-BA30-C295C88E1E73}" destId="{5CA6310A-767F-4CE3-8CE3-41524C3D18DC}" srcOrd="0" destOrd="0" presId="urn:microsoft.com/office/officeart/2005/8/layout/hProcess4"/>
    <dgm:cxn modelId="{5C49F124-8C06-4393-82DA-757DF05754FE}" type="presOf" srcId="{89C059D6-2EF9-49D3-9F94-6D6260BAE055}" destId="{6B754807-8870-4EBB-B6C7-114F306868C6}" srcOrd="0" destOrd="0" presId="urn:microsoft.com/office/officeart/2005/8/layout/hProcess4"/>
    <dgm:cxn modelId="{EE4B3C28-CA58-438A-9FD4-16A7E036D5F8}" srcId="{915355E7-2F39-413B-955A-BE8B0FCD92A5}" destId="{F4C3E994-9D2A-4342-A612-D96639B37958}" srcOrd="1" destOrd="0" parTransId="{9DC5578B-BB05-4219-9B72-96BF2628DE24}" sibTransId="{E18975BB-F288-4794-8C85-CF889927BE0A}"/>
    <dgm:cxn modelId="{6C986E29-0112-4819-BFBA-6F08228032CF}" type="presOf" srcId="{E145668B-E435-42FA-A298-15E12E47BF30}" destId="{E5390F6B-E6AF-477B-A7A6-EEC57A7C1835}" srcOrd="1" destOrd="2" presId="urn:microsoft.com/office/officeart/2005/8/layout/hProcess4"/>
    <dgm:cxn modelId="{3B9E4733-315A-402F-90CE-159A3C0C6D9C}" srcId="{F4C3E994-9D2A-4342-A612-D96639B37958}" destId="{6EFAB777-90B7-4110-94D7-AE45E30FC34B}" srcOrd="5" destOrd="0" parTransId="{3B8EDDBA-1A46-4BEB-80CF-2EC4506C872F}" sibTransId="{7F1D7A4B-D815-45FF-A6F7-E77FB56B9CAA}"/>
    <dgm:cxn modelId="{E0A18137-F21F-49B1-AD09-698CC50A9E9C}" type="presOf" srcId="{2124BA10-B126-4DE4-AB32-E2D70B0C84D3}" destId="{AFD1AC87-60BD-4A8A-99BB-FACF8181128E}" srcOrd="0" destOrd="1" presId="urn:microsoft.com/office/officeart/2005/8/layout/hProcess4"/>
    <dgm:cxn modelId="{ADB38F60-ECFF-4C02-BF77-D38232B49E7B}" type="presOf" srcId="{96C7C567-2220-4E13-9800-D15053D5E283}" destId="{AFD1AC87-60BD-4A8A-99BB-FACF8181128E}" srcOrd="0" destOrd="0" presId="urn:microsoft.com/office/officeart/2005/8/layout/hProcess4"/>
    <dgm:cxn modelId="{D7252B43-CC1D-43D0-A0CF-BA47FAADFD17}" srcId="{A6131ABD-27CA-4F9F-B41A-F1DD3A42B9E6}" destId="{890CBD60-9126-46C3-BC20-76EF67139DC6}" srcOrd="3" destOrd="0" parTransId="{026D3B97-78FC-480A-82F2-385225AC3681}" sibTransId="{4E4F7319-C258-40C1-BE5A-A1B22E17BCD3}"/>
    <dgm:cxn modelId="{0F911A6A-CD63-4E55-AA81-B0925E1247ED}" type="presOf" srcId="{43BF92A8-E0E0-465E-86D7-CFA30DBE6572}" destId="{AFD1AC87-60BD-4A8A-99BB-FACF8181128E}" srcOrd="0" destOrd="2" presId="urn:microsoft.com/office/officeart/2005/8/layout/hProcess4"/>
    <dgm:cxn modelId="{8868DF4A-A1A4-4A16-B772-7961D05D4C1D}" type="presOf" srcId="{6EFAB777-90B7-4110-94D7-AE45E30FC34B}" destId="{E5390F6B-E6AF-477B-A7A6-EEC57A7C1835}" srcOrd="1" destOrd="5" presId="urn:microsoft.com/office/officeart/2005/8/layout/hProcess4"/>
    <dgm:cxn modelId="{7438E270-F68F-4698-AA81-9E4E41B6869A}" srcId="{A6131ABD-27CA-4F9F-B41A-F1DD3A42B9E6}" destId="{96C7C567-2220-4E13-9800-D15053D5E283}" srcOrd="0" destOrd="0" parTransId="{F6DA9886-557E-4D39-AFD5-E7875F927BB7}" sibTransId="{21A90886-C826-42D4-AC4A-E7649960BA70}"/>
    <dgm:cxn modelId="{64CC2E72-0A9F-43D8-9F5E-3B594DEE6B0E}" type="presOf" srcId="{FA06E649-5C45-4EEB-8420-7AE7A82AC78F}" destId="{ED12DBE1-3522-4728-B3E7-4D8FB43A7561}" srcOrd="0" destOrd="4" presId="urn:microsoft.com/office/officeart/2005/8/layout/hProcess4"/>
    <dgm:cxn modelId="{74A76952-C47D-4CB6-B88F-A0905EBFA2DF}" type="presOf" srcId="{E145668B-E435-42FA-A298-15E12E47BF30}" destId="{ED12DBE1-3522-4728-B3E7-4D8FB43A7561}" srcOrd="0" destOrd="2" presId="urn:microsoft.com/office/officeart/2005/8/layout/hProcess4"/>
    <dgm:cxn modelId="{E8849F52-41DD-4A6F-BFC1-9AC40B831049}" type="presOf" srcId="{E18975BB-F288-4794-8C85-CF889927BE0A}" destId="{5B700613-E1CD-42CF-AF5E-CBB70597EA02}" srcOrd="0" destOrd="0" presId="urn:microsoft.com/office/officeart/2005/8/layout/hProcess4"/>
    <dgm:cxn modelId="{B7028655-4E31-4370-8F57-E4EA133AD0AD}" type="presOf" srcId="{DA4DAED0-8B2B-44C9-80DC-EDF7C09D7961}" destId="{E5390F6B-E6AF-477B-A7A6-EEC57A7C1835}" srcOrd="1" destOrd="6" presId="urn:microsoft.com/office/officeart/2005/8/layout/hProcess4"/>
    <dgm:cxn modelId="{C275A555-E57D-4B20-AA31-D892304FC995}" srcId="{89C059D6-2EF9-49D3-9F94-6D6260BAE055}" destId="{F3E33280-ECC4-4509-BA30-C295C88E1E73}" srcOrd="0" destOrd="0" parTransId="{35C14BEE-A231-4C42-A347-C4F7B1ED4139}" sibTransId="{9CB31952-4344-4C69-B0AB-6C443C6B23AA}"/>
    <dgm:cxn modelId="{68692A58-C5F4-4491-AF06-456E0C765C16}" srcId="{F4C3E994-9D2A-4342-A612-D96639B37958}" destId="{068BF3A0-7ED8-45CA-B674-FD95D334B65F}" srcOrd="3" destOrd="0" parTransId="{D3F51C73-5312-4258-B748-E50F85D9C0AB}" sibTransId="{68F134D2-09E2-4036-B5E5-B3D675099E55}"/>
    <dgm:cxn modelId="{8073E158-F740-4B9A-B27F-AC75AB47A769}" type="presOf" srcId="{FA94D614-0827-4F18-B93A-F1C3B1C51ED7}" destId="{E5390F6B-E6AF-477B-A7A6-EEC57A7C1835}" srcOrd="1" destOrd="0" presId="urn:microsoft.com/office/officeart/2005/8/layout/hProcess4"/>
    <dgm:cxn modelId="{08386159-6E07-4623-B0BB-8E64CD6C829F}" srcId="{F4C3E994-9D2A-4342-A612-D96639B37958}" destId="{FA06E649-5C45-4EEB-8420-7AE7A82AC78F}" srcOrd="4" destOrd="0" parTransId="{0B48BD18-29DF-4C64-B19B-DEB88748CECF}" sibTransId="{D22F0D14-0CD2-419C-8513-317FCCD9FBED}"/>
    <dgm:cxn modelId="{048D127D-C7D9-46C9-9BCD-D007B6D5BFD5}" srcId="{915355E7-2F39-413B-955A-BE8B0FCD92A5}" destId="{89C059D6-2EF9-49D3-9F94-6D6260BAE055}" srcOrd="0" destOrd="0" parTransId="{B17D03D6-9BF0-4661-AC08-46DB684F91A1}" sibTransId="{40DA88E8-B922-46F8-90A3-B294D3C705DA}"/>
    <dgm:cxn modelId="{0058E580-9B53-4178-806D-B51B7DD1C736}" srcId="{A6131ABD-27CA-4F9F-B41A-F1DD3A42B9E6}" destId="{43BF92A8-E0E0-465E-86D7-CFA30DBE6572}" srcOrd="2" destOrd="0" parTransId="{F39650AA-B325-41B0-BCD5-06680D07A892}" sibTransId="{1CC4374A-19AF-42E8-9BA0-1436EEF0BC5C}"/>
    <dgm:cxn modelId="{C3BBD582-2F2B-409D-B018-7EFCC51C28B8}" type="presOf" srcId="{068BF3A0-7ED8-45CA-B674-FD95D334B65F}" destId="{ED12DBE1-3522-4728-B3E7-4D8FB43A7561}" srcOrd="0" destOrd="3" presId="urn:microsoft.com/office/officeart/2005/8/layout/hProcess4"/>
    <dgm:cxn modelId="{18605287-58BF-40F6-A707-FAF8A30EFCF5}" srcId="{A6131ABD-27CA-4F9F-B41A-F1DD3A42B9E6}" destId="{C287778E-B42F-4613-BBD1-03A2ED509118}" srcOrd="5" destOrd="0" parTransId="{93D353FE-A879-4B02-A7CE-9E96BAF62AF4}" sibTransId="{D394A65C-993E-4FD5-A577-CB4EE5E355AA}"/>
    <dgm:cxn modelId="{DF0F6E88-3400-47C2-B511-35F462E24749}" type="presOf" srcId="{6EFAB777-90B7-4110-94D7-AE45E30FC34B}" destId="{ED12DBE1-3522-4728-B3E7-4D8FB43A7561}" srcOrd="0" destOrd="5" presId="urn:microsoft.com/office/officeart/2005/8/layout/hProcess4"/>
    <dgm:cxn modelId="{28700691-BE31-4ABF-B731-9E112FF68493}" srcId="{A6131ABD-27CA-4F9F-B41A-F1DD3A42B9E6}" destId="{5272606E-A72B-457F-8FD9-C553ED840EA6}" srcOrd="4" destOrd="0" parTransId="{EB20B563-6E57-4FF7-B770-F6BD9E7F8859}" sibTransId="{3EE3BA34-6CB1-4F4A-A270-2D574B3EC889}"/>
    <dgm:cxn modelId="{93AB3995-D75B-445F-B610-A6A5C9A383F9}" type="presOf" srcId="{5272606E-A72B-457F-8FD9-C553ED840EA6}" destId="{87BD9B70-8C3F-4103-A4C2-E2F2AF540730}" srcOrd="1" destOrd="4" presId="urn:microsoft.com/office/officeart/2005/8/layout/hProcess4"/>
    <dgm:cxn modelId="{F4395295-EB0C-4DC9-B64A-ECFF7924168C}" type="presOf" srcId="{5272606E-A72B-457F-8FD9-C553ED840EA6}" destId="{AFD1AC87-60BD-4A8A-99BB-FACF8181128E}" srcOrd="0" destOrd="4" presId="urn:microsoft.com/office/officeart/2005/8/layout/hProcess4"/>
    <dgm:cxn modelId="{84D3449A-51BD-4944-A38A-508F72EDD4B7}" srcId="{F4C3E994-9D2A-4342-A612-D96639B37958}" destId="{DA4DAED0-8B2B-44C9-80DC-EDF7C09D7961}" srcOrd="6" destOrd="0" parTransId="{5446A3F6-5E5E-4053-A296-CFF521561CAF}" sibTransId="{77B4F29E-5D4D-4082-BBDF-8FAC10FEE4A1}"/>
    <dgm:cxn modelId="{97104B9D-9ED2-4142-8521-4C3397F6DFD4}" type="presOf" srcId="{890CBD60-9126-46C3-BC20-76EF67139DC6}" destId="{AFD1AC87-60BD-4A8A-99BB-FACF8181128E}" srcOrd="0" destOrd="3" presId="urn:microsoft.com/office/officeart/2005/8/layout/hProcess4"/>
    <dgm:cxn modelId="{6E9C02A0-E020-48E3-A460-A154ACE394DF}" srcId="{A6131ABD-27CA-4F9F-B41A-F1DD3A42B9E6}" destId="{2124BA10-B126-4DE4-AB32-E2D70B0C84D3}" srcOrd="1" destOrd="0" parTransId="{C93083E4-EECA-4B72-9359-E4A6511358CF}" sibTransId="{8E8E8FD2-16FB-40C5-938C-37319CECD352}"/>
    <dgm:cxn modelId="{2EDAB2A1-8004-4055-921D-7CBB39870C52}" type="presOf" srcId="{FA06E649-5C45-4EEB-8420-7AE7A82AC78F}" destId="{E5390F6B-E6AF-477B-A7A6-EEC57A7C1835}" srcOrd="1" destOrd="4" presId="urn:microsoft.com/office/officeart/2005/8/layout/hProcess4"/>
    <dgm:cxn modelId="{2D708CBC-2D5B-4D30-8C50-71EAA58807CF}" srcId="{F4C3E994-9D2A-4342-A612-D96639B37958}" destId="{D2EC5451-5463-4E93-99B1-B78055813BA7}" srcOrd="1" destOrd="0" parTransId="{E7B9E4DF-F851-4F33-8F08-1671502BD7C0}" sibTransId="{7B250653-37AE-4168-8762-E31A3B2AB8B9}"/>
    <dgm:cxn modelId="{69502FC4-8659-4ADF-B657-430DDF42FD8A}" type="presOf" srcId="{40DA88E8-B922-46F8-90A3-B294D3C705DA}" destId="{DCEC5A3D-53D2-48B9-91BD-AAF1D48E9AF9}" srcOrd="0" destOrd="0" presId="urn:microsoft.com/office/officeart/2005/8/layout/hProcess4"/>
    <dgm:cxn modelId="{BB7A11C7-2F33-4620-BC35-1DB3765105C2}" type="presOf" srcId="{C287778E-B42F-4613-BBD1-03A2ED509118}" destId="{87BD9B70-8C3F-4103-A4C2-E2F2AF540730}" srcOrd="1" destOrd="5" presId="urn:microsoft.com/office/officeart/2005/8/layout/hProcess4"/>
    <dgm:cxn modelId="{F8FED4D3-0BCD-4E77-A277-8D1C5A84ABA3}" type="presOf" srcId="{F4C3E994-9D2A-4342-A612-D96639B37958}" destId="{0011F5EE-DD1E-49F6-BCA1-67D346E8F88A}" srcOrd="0" destOrd="0" presId="urn:microsoft.com/office/officeart/2005/8/layout/hProcess4"/>
    <dgm:cxn modelId="{64CE9AD6-78EB-4D9D-BA01-E3781E5470E0}" type="presOf" srcId="{B3C5CC2C-1705-4BA6-A3CE-729590943FFB}" destId="{8BE687F9-0FC9-404D-98B0-1A6A8CB5BE16}" srcOrd="1" destOrd="1" presId="urn:microsoft.com/office/officeart/2005/8/layout/hProcess4"/>
    <dgm:cxn modelId="{2A9EEED8-D4DF-49A6-ACFC-CEB98CF1AD12}" type="presOf" srcId="{915355E7-2F39-413B-955A-BE8B0FCD92A5}" destId="{9F95F8F1-4A83-4CF1-8DAB-1F0695786216}" srcOrd="0" destOrd="0" presId="urn:microsoft.com/office/officeart/2005/8/layout/hProcess4"/>
    <dgm:cxn modelId="{7690FFE0-A367-4C6F-9EF7-02D2FA80440A}" type="presOf" srcId="{890CBD60-9126-46C3-BC20-76EF67139DC6}" destId="{87BD9B70-8C3F-4103-A4C2-E2F2AF540730}" srcOrd="1" destOrd="3" presId="urn:microsoft.com/office/officeart/2005/8/layout/hProcess4"/>
    <dgm:cxn modelId="{07EDBCE7-D1E1-4073-9821-9216034C29A9}" srcId="{F4C3E994-9D2A-4342-A612-D96639B37958}" destId="{FA94D614-0827-4F18-B93A-F1C3B1C51ED7}" srcOrd="0" destOrd="0" parTransId="{A6176491-1754-42E3-9B73-B845F0986464}" sibTransId="{0417AC12-A619-4683-8BAB-DCB49973A407}"/>
    <dgm:cxn modelId="{282D24E8-9365-48FF-8AD5-1E648C3290F0}" type="presOf" srcId="{C287778E-B42F-4613-BBD1-03A2ED509118}" destId="{AFD1AC87-60BD-4A8A-99BB-FACF8181128E}" srcOrd="0" destOrd="5" presId="urn:microsoft.com/office/officeart/2005/8/layout/hProcess4"/>
    <dgm:cxn modelId="{5B0D3BF1-7793-41AD-B82E-214B817E5346}" type="presOf" srcId="{B3C5CC2C-1705-4BA6-A3CE-729590943FFB}" destId="{5CA6310A-767F-4CE3-8CE3-41524C3D18DC}" srcOrd="0" destOrd="1" presId="urn:microsoft.com/office/officeart/2005/8/layout/hProcess4"/>
    <dgm:cxn modelId="{C0E24DF1-ED79-43AD-B519-BB499435E003}" type="presOf" srcId="{068BF3A0-7ED8-45CA-B674-FD95D334B65F}" destId="{E5390F6B-E6AF-477B-A7A6-EEC57A7C1835}" srcOrd="1" destOrd="3" presId="urn:microsoft.com/office/officeart/2005/8/layout/hProcess4"/>
    <dgm:cxn modelId="{6D6668F8-3013-4562-8B56-A0E89A81E814}" type="presOf" srcId="{96C7C567-2220-4E13-9800-D15053D5E283}" destId="{87BD9B70-8C3F-4103-A4C2-E2F2AF540730}" srcOrd="1" destOrd="0" presId="urn:microsoft.com/office/officeart/2005/8/layout/hProcess4"/>
    <dgm:cxn modelId="{869BA8FA-CE42-4DD1-8F33-66AA91D24F59}" type="presOf" srcId="{FA94D614-0827-4F18-B93A-F1C3B1C51ED7}" destId="{ED12DBE1-3522-4728-B3E7-4D8FB43A7561}" srcOrd="0" destOrd="0" presId="urn:microsoft.com/office/officeart/2005/8/layout/hProcess4"/>
    <dgm:cxn modelId="{912E67FB-82C7-4E1D-BFFA-E2E471B4945E}" type="presOf" srcId="{2124BA10-B126-4DE4-AB32-E2D70B0C84D3}" destId="{87BD9B70-8C3F-4103-A4C2-E2F2AF540730}" srcOrd="1" destOrd="1" presId="urn:microsoft.com/office/officeart/2005/8/layout/hProcess4"/>
    <dgm:cxn modelId="{084C6EF1-F0CC-4D44-B634-E1C9345CCCBD}" type="presParOf" srcId="{9F95F8F1-4A83-4CF1-8DAB-1F0695786216}" destId="{4CDB3441-E31F-4260-B1FC-1C2C56C40CB7}" srcOrd="0" destOrd="0" presId="urn:microsoft.com/office/officeart/2005/8/layout/hProcess4"/>
    <dgm:cxn modelId="{EE30F07C-663F-449E-B724-AE381E641083}" type="presParOf" srcId="{9F95F8F1-4A83-4CF1-8DAB-1F0695786216}" destId="{84C9B4DC-5503-45BE-BE3A-6E457D27A0BB}" srcOrd="1" destOrd="0" presId="urn:microsoft.com/office/officeart/2005/8/layout/hProcess4"/>
    <dgm:cxn modelId="{D73025AA-40B7-4E47-85C4-12BE70C0EB9F}" type="presParOf" srcId="{9F95F8F1-4A83-4CF1-8DAB-1F0695786216}" destId="{5365E365-F3E9-4C7F-A293-8F5EE20629CF}" srcOrd="2" destOrd="0" presId="urn:microsoft.com/office/officeart/2005/8/layout/hProcess4"/>
    <dgm:cxn modelId="{08300103-36EB-4149-A779-2D957B9549B4}" type="presParOf" srcId="{5365E365-F3E9-4C7F-A293-8F5EE20629CF}" destId="{DF2C478F-178E-4CDB-BDC5-D691A4FA8570}" srcOrd="0" destOrd="0" presId="urn:microsoft.com/office/officeart/2005/8/layout/hProcess4"/>
    <dgm:cxn modelId="{D5177255-87E6-44A3-9ABE-1A67F36B3ACA}" type="presParOf" srcId="{DF2C478F-178E-4CDB-BDC5-D691A4FA8570}" destId="{74CB1894-5B3E-41D2-B733-35E7DA4C0E9A}" srcOrd="0" destOrd="0" presId="urn:microsoft.com/office/officeart/2005/8/layout/hProcess4"/>
    <dgm:cxn modelId="{C4F0234D-2423-4886-A16E-FBB3175DB0B1}" type="presParOf" srcId="{DF2C478F-178E-4CDB-BDC5-D691A4FA8570}" destId="{5CA6310A-767F-4CE3-8CE3-41524C3D18DC}" srcOrd="1" destOrd="0" presId="urn:microsoft.com/office/officeart/2005/8/layout/hProcess4"/>
    <dgm:cxn modelId="{6BC6B49E-2A58-440A-8CE6-54FA8C459B5C}" type="presParOf" srcId="{DF2C478F-178E-4CDB-BDC5-D691A4FA8570}" destId="{8BE687F9-0FC9-404D-98B0-1A6A8CB5BE16}" srcOrd="2" destOrd="0" presId="urn:microsoft.com/office/officeart/2005/8/layout/hProcess4"/>
    <dgm:cxn modelId="{77BA1966-E18D-4CC7-9D0F-70DFA5AE4E88}" type="presParOf" srcId="{DF2C478F-178E-4CDB-BDC5-D691A4FA8570}" destId="{6B754807-8870-4EBB-B6C7-114F306868C6}" srcOrd="3" destOrd="0" presId="urn:microsoft.com/office/officeart/2005/8/layout/hProcess4"/>
    <dgm:cxn modelId="{E7027D0F-9C0B-4674-9E78-983CFBF27248}" type="presParOf" srcId="{DF2C478F-178E-4CDB-BDC5-D691A4FA8570}" destId="{E0A0C162-D253-4120-8F74-CB1962D1A475}" srcOrd="4" destOrd="0" presId="urn:microsoft.com/office/officeart/2005/8/layout/hProcess4"/>
    <dgm:cxn modelId="{08D46DBA-4ED0-4D75-91B8-C2FFF6E4AF57}" type="presParOf" srcId="{5365E365-F3E9-4C7F-A293-8F5EE20629CF}" destId="{DCEC5A3D-53D2-48B9-91BD-AAF1D48E9AF9}" srcOrd="1" destOrd="0" presId="urn:microsoft.com/office/officeart/2005/8/layout/hProcess4"/>
    <dgm:cxn modelId="{1762585B-88B0-4F23-AAD0-06A60B3F6834}" type="presParOf" srcId="{5365E365-F3E9-4C7F-A293-8F5EE20629CF}" destId="{8F06A70D-E278-4F77-AB20-A3CC697F0820}" srcOrd="2" destOrd="0" presId="urn:microsoft.com/office/officeart/2005/8/layout/hProcess4"/>
    <dgm:cxn modelId="{940CC7DF-6A91-49BB-A3E0-85D079C307C1}" type="presParOf" srcId="{8F06A70D-E278-4F77-AB20-A3CC697F0820}" destId="{7E21A87C-5CF7-45F1-B6BA-016B73D75AD5}" srcOrd="0" destOrd="0" presId="urn:microsoft.com/office/officeart/2005/8/layout/hProcess4"/>
    <dgm:cxn modelId="{BF0C18CF-5667-4C2D-8DB9-0E09BBCB9316}" type="presParOf" srcId="{8F06A70D-E278-4F77-AB20-A3CC697F0820}" destId="{ED12DBE1-3522-4728-B3E7-4D8FB43A7561}" srcOrd="1" destOrd="0" presId="urn:microsoft.com/office/officeart/2005/8/layout/hProcess4"/>
    <dgm:cxn modelId="{6DC72532-8325-4546-8984-E4290B244AAD}" type="presParOf" srcId="{8F06A70D-E278-4F77-AB20-A3CC697F0820}" destId="{E5390F6B-E6AF-477B-A7A6-EEC57A7C1835}" srcOrd="2" destOrd="0" presId="urn:microsoft.com/office/officeart/2005/8/layout/hProcess4"/>
    <dgm:cxn modelId="{31209C10-366B-41B6-A2C1-15F229AAB3AF}" type="presParOf" srcId="{8F06A70D-E278-4F77-AB20-A3CC697F0820}" destId="{0011F5EE-DD1E-49F6-BCA1-67D346E8F88A}" srcOrd="3" destOrd="0" presId="urn:microsoft.com/office/officeart/2005/8/layout/hProcess4"/>
    <dgm:cxn modelId="{29DF6EDA-1CC6-4C44-AA8F-62612C7CDC1B}" type="presParOf" srcId="{8F06A70D-E278-4F77-AB20-A3CC697F0820}" destId="{8287D80E-5114-4B08-81AD-EC67597E20C4}" srcOrd="4" destOrd="0" presId="urn:microsoft.com/office/officeart/2005/8/layout/hProcess4"/>
    <dgm:cxn modelId="{B9BB8CC0-E78D-4FD5-AAD0-F519F098FBC8}" type="presParOf" srcId="{5365E365-F3E9-4C7F-A293-8F5EE20629CF}" destId="{5B700613-E1CD-42CF-AF5E-CBB70597EA02}" srcOrd="3" destOrd="0" presId="urn:microsoft.com/office/officeart/2005/8/layout/hProcess4"/>
    <dgm:cxn modelId="{740EC146-2D89-4F92-BA8C-91CC1040F60A}" type="presParOf" srcId="{5365E365-F3E9-4C7F-A293-8F5EE20629CF}" destId="{857E77CD-FCA6-4E50-A53D-CC257A4E35AE}" srcOrd="4" destOrd="0" presId="urn:microsoft.com/office/officeart/2005/8/layout/hProcess4"/>
    <dgm:cxn modelId="{98EC2DCA-64F7-4BE8-B2CD-FBF5D2D8B416}" type="presParOf" srcId="{857E77CD-FCA6-4E50-A53D-CC257A4E35AE}" destId="{007C0256-129B-4217-ACC5-E3FE2514133B}" srcOrd="0" destOrd="0" presId="urn:microsoft.com/office/officeart/2005/8/layout/hProcess4"/>
    <dgm:cxn modelId="{086EF7B3-9B72-4142-8609-4DC54A020096}" type="presParOf" srcId="{857E77CD-FCA6-4E50-A53D-CC257A4E35AE}" destId="{AFD1AC87-60BD-4A8A-99BB-FACF8181128E}" srcOrd="1" destOrd="0" presId="urn:microsoft.com/office/officeart/2005/8/layout/hProcess4"/>
    <dgm:cxn modelId="{926C310E-E5DB-43F6-8ECD-7E671DD58F7D}" type="presParOf" srcId="{857E77CD-FCA6-4E50-A53D-CC257A4E35AE}" destId="{87BD9B70-8C3F-4103-A4C2-E2F2AF540730}" srcOrd="2" destOrd="0" presId="urn:microsoft.com/office/officeart/2005/8/layout/hProcess4"/>
    <dgm:cxn modelId="{E0D710FA-1DC9-4D89-8F40-988F55479806}" type="presParOf" srcId="{857E77CD-FCA6-4E50-A53D-CC257A4E35AE}" destId="{FFA2C9E3-8AD0-4206-B024-130A62E2E328}" srcOrd="3" destOrd="0" presId="urn:microsoft.com/office/officeart/2005/8/layout/hProcess4"/>
    <dgm:cxn modelId="{6FF523EB-82AC-4B1B-AD70-3C6BE7E25D3B}" type="presParOf" srcId="{857E77CD-FCA6-4E50-A53D-CC257A4E35AE}" destId="{6C3CFB7E-60DB-435F-AD41-956C2791127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6310A-767F-4CE3-8CE3-41524C3D18DC}">
      <dsp:nvSpPr>
        <dsp:cNvPr id="0" name=""/>
        <dsp:cNvSpPr/>
      </dsp:nvSpPr>
      <dsp:spPr>
        <a:xfrm>
          <a:off x="4172" y="903551"/>
          <a:ext cx="3140449" cy="3009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Responsabili associativi (leggere e avere a cuore le situazioni concrete, individuare animatori/accompagnatori)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Responsabili educativi (incontrare i genitori, coinvolgerli in comunità)</a:t>
          </a:r>
        </a:p>
      </dsp:txBody>
      <dsp:txXfrm>
        <a:off x="73422" y="972801"/>
        <a:ext cx="3001949" cy="2225869"/>
      </dsp:txXfrm>
    </dsp:sp>
    <dsp:sp modelId="{DCEC5A3D-53D2-48B9-91BD-AAF1D48E9AF9}">
      <dsp:nvSpPr>
        <dsp:cNvPr id="0" name=""/>
        <dsp:cNvSpPr/>
      </dsp:nvSpPr>
      <dsp:spPr>
        <a:xfrm>
          <a:off x="1714983" y="1571026"/>
          <a:ext cx="3391824" cy="3391824"/>
        </a:xfrm>
        <a:prstGeom prst="leftCircularArrow">
          <a:avLst>
            <a:gd name="adj1" fmla="val 3210"/>
            <a:gd name="adj2" fmla="val 395592"/>
            <a:gd name="adj3" fmla="val 2179714"/>
            <a:gd name="adj4" fmla="val 9033101"/>
            <a:gd name="adj5" fmla="val 374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54807-8870-4EBB-B6C7-114F306868C6}">
      <dsp:nvSpPr>
        <dsp:cNvPr id="0" name=""/>
        <dsp:cNvSpPr/>
      </dsp:nvSpPr>
      <dsp:spPr>
        <a:xfrm>
          <a:off x="803698" y="3061977"/>
          <a:ext cx="2466238" cy="9807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Chi</a:t>
          </a:r>
        </a:p>
      </dsp:txBody>
      <dsp:txXfrm>
        <a:off x="832423" y="3090702"/>
        <a:ext cx="2408788" cy="923291"/>
      </dsp:txXfrm>
    </dsp:sp>
    <dsp:sp modelId="{ED12DBE1-3522-4728-B3E7-4D8FB43A7561}">
      <dsp:nvSpPr>
        <dsp:cNvPr id="0" name=""/>
        <dsp:cNvSpPr/>
      </dsp:nvSpPr>
      <dsp:spPr>
        <a:xfrm>
          <a:off x="3788449" y="599983"/>
          <a:ext cx="3187533" cy="361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Mettersi in ascolto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Accogliere, entrare nel cuore delle persone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Discrezione e rispetto dei tempi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Guardare ad ogni famiglia come una potenzialità d’amore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Far sperimentare la bellezza della comunità</a:t>
          </a:r>
        </a:p>
      </dsp:txBody>
      <dsp:txXfrm>
        <a:off x="3871552" y="1456911"/>
        <a:ext cx="3021327" cy="2671152"/>
      </dsp:txXfrm>
    </dsp:sp>
    <dsp:sp modelId="{5B700613-E1CD-42CF-AF5E-CBB70597EA02}">
      <dsp:nvSpPr>
        <dsp:cNvPr id="0" name=""/>
        <dsp:cNvSpPr/>
      </dsp:nvSpPr>
      <dsp:spPr>
        <a:xfrm>
          <a:off x="5513951" y="-176588"/>
          <a:ext cx="3508854" cy="3508854"/>
        </a:xfrm>
        <a:prstGeom prst="circularArrow">
          <a:avLst>
            <a:gd name="adj1" fmla="val 3103"/>
            <a:gd name="adj2" fmla="val 381432"/>
            <a:gd name="adj3" fmla="val 19439956"/>
            <a:gd name="adj4" fmla="val 12572410"/>
            <a:gd name="adj5" fmla="val 362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1F5EE-DD1E-49F6-BCA1-67D346E8F88A}">
      <dsp:nvSpPr>
        <dsp:cNvPr id="0" name=""/>
        <dsp:cNvSpPr/>
      </dsp:nvSpPr>
      <dsp:spPr>
        <a:xfrm>
          <a:off x="4611516" y="771005"/>
          <a:ext cx="2466238" cy="980741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Criteri</a:t>
          </a:r>
        </a:p>
      </dsp:txBody>
      <dsp:txXfrm>
        <a:off x="4640241" y="799730"/>
        <a:ext cx="2408788" cy="923291"/>
      </dsp:txXfrm>
    </dsp:sp>
    <dsp:sp modelId="{AFD1AC87-60BD-4A8A-99BB-FACF8181128E}">
      <dsp:nvSpPr>
        <dsp:cNvPr id="0" name=""/>
        <dsp:cNvSpPr/>
      </dsp:nvSpPr>
      <dsp:spPr>
        <a:xfrm>
          <a:off x="7596268" y="904562"/>
          <a:ext cx="2774518" cy="300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Una struttura snella di proposte e incontri che non si sovrappongono con la vita associativa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Metodo AC Vita-Parola-Vita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it-IT" sz="1200" kern="1200" dirty="0"/>
            <a:t>lettura della vita dei figli che interpella l’essere genitori;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lettura della vita dell’essere genitore e al tempo stesso adulto, sposo…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Le Schede di Genitori Per come supporto metodologico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/>
            <a:t>La formazione Adulti come orizzonte formativo personale</a:t>
          </a:r>
        </a:p>
      </dsp:txBody>
      <dsp:txXfrm>
        <a:off x="7665471" y="973765"/>
        <a:ext cx="2636112" cy="2224362"/>
      </dsp:txXfrm>
    </dsp:sp>
    <dsp:sp modelId="{FFA2C9E3-8AD0-4206-B024-130A62E2E328}">
      <dsp:nvSpPr>
        <dsp:cNvPr id="0" name=""/>
        <dsp:cNvSpPr/>
      </dsp:nvSpPr>
      <dsp:spPr>
        <a:xfrm>
          <a:off x="8198770" y="3371463"/>
          <a:ext cx="2466238" cy="980741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La dinamica associativa</a:t>
          </a:r>
        </a:p>
      </dsp:txBody>
      <dsp:txXfrm>
        <a:off x="8227495" y="3400188"/>
        <a:ext cx="2408788" cy="923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05FBC-C930-447D-846C-A0855D5BB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598B59-2826-4DAA-B59A-92CDFE89F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401158-1927-42A2-98E0-853225B3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682-CCBC-4D59-8D0B-22C3534A4A74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B466F2-D54A-463B-BD45-4796CA53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D0182B-F865-4033-BA0B-8FE7A855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AA91-624D-4F88-829A-9C47D7B3E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38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B40C5E-2DFB-472B-8472-5A12D3F6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31DE86F-4746-497B-BB1A-EAEFBF0BA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BA6C0-7CF8-41F4-BFF9-A60BC2F5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682-CCBC-4D59-8D0B-22C3534A4A74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C30F65-A899-4990-AFB2-F68207DC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9B6D3D-C3BC-4624-A7E6-7DFDB555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AA91-624D-4F88-829A-9C47D7B3E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08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E892BE-FFFA-49E3-B8E8-168C2C955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B3D346-3058-4613-BC00-276ED9825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75A2DE-66D9-4997-BFFF-9E756D9E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682-CCBC-4D59-8D0B-22C3534A4A74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44A5BC-E797-489D-B4D3-87AFCF61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F2B1FC-314A-44E8-A5F9-AD889A83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AA91-624D-4F88-829A-9C47D7B3E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0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60D11D-EDAB-4A83-9572-2AD8907A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AB11D4-FED3-4AD0-AF63-28318C2AE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5621E7-A125-4DDA-A80F-89E81DAF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682-CCBC-4D59-8D0B-22C3534A4A74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241D08-3B7E-4FD1-8FCD-50D54EC2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05508D-ED74-4A7E-ACDB-233B510B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AA91-624D-4F88-829A-9C47D7B3E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43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7C29B4-ABA1-48CF-A3AD-4BDE6DDF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5D2E16-3488-4385-BF64-80CF0D6C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83D110-E57A-4C91-970A-F34781E5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682-CCBC-4D59-8D0B-22C3534A4A74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8BF35A-4917-4A1E-9B7F-A23C4307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09FBA7-C397-45D3-9889-218BCA27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AA91-624D-4F88-829A-9C47D7B3E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94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74FFA-25EC-4EE3-9F10-F913EF06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15A0D2-0C41-4070-96B6-5CB1903A7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C1A1E9-4D37-463A-86B8-3ABA3875B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4845E2-5967-4F71-9688-EBE731B5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682-CCBC-4D59-8D0B-22C3534A4A74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FCE766-21E9-43E3-8985-A845A2AA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F86696-44C3-4986-AFBD-64245418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AA91-624D-4F88-829A-9C47D7B3E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39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28E166-3ED4-4D95-B44D-7B9EEAFC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C4192E-EDC7-4FA1-8E5E-91E64439C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876511-5C0C-4548-97C2-474A3716C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BA56888-9D78-4BD8-8223-326530E92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DE9E7C-6D7A-4006-8DD5-EEBA82D5C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BFF1F6-ABBD-43C4-B7D4-69741D2C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682-CCBC-4D59-8D0B-22C3534A4A74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A96D93A-A2E1-4AE7-9893-AF43F31F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931F09-D2D8-482A-9528-EA412EAB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AA91-624D-4F88-829A-9C47D7B3E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93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8F1BDE-5EA4-4A05-B96F-155D2BF5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EFE1C5A-FF48-4947-910C-7D37BDEE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682-CCBC-4D59-8D0B-22C3534A4A74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5E6609-B0B1-488F-A138-E72D98A3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124546-D7C8-44E4-9D80-E3FEBB29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AA91-624D-4F88-829A-9C47D7B3E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47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9A1BD9-BA61-43CB-B73B-2617F455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682-CCBC-4D59-8D0B-22C3534A4A74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F8A2549-AB53-4033-9B17-28CF5A17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6A9596-DB16-42EF-A1A2-BE079167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AA91-624D-4F88-829A-9C47D7B3E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1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77FD7-D4F7-4A94-8F1A-3EEE038B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A6219B-4C49-4C68-A40A-D61E2A3E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E6E807-BC84-4F80-B2DE-99B4B284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DBA667-BE30-4871-A36F-70E565FE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682-CCBC-4D59-8D0B-22C3534A4A74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BA95B9-F070-4F20-A877-167C9161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361C50-41BF-40B1-8A49-2E4A129D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AA91-624D-4F88-829A-9C47D7B3E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50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A66785-E41A-4E61-B986-D15DC996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A2A059B-6D90-49BB-98E9-7C613D1D2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141086-9C1A-486C-9ECF-ABBC41864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C67631-E9E4-4565-ACAE-5BF299C4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7682-CCBC-4D59-8D0B-22C3534A4A74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E934F7-DE32-47BF-BFDE-3159352A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6FFBF4-D6D0-41AF-8226-2BAA3D23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AA91-624D-4F88-829A-9C47D7B3E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92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45CC232-BE9D-4A22-BB86-7D12D272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5DDEC9-442D-4308-991F-E35E835E6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1410D6-4A49-4165-BA12-4080B072C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57682-CCBC-4D59-8D0B-22C3534A4A74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C9C1A6-C625-45C6-96EB-C62881ABA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4829CA-BDB6-4AEC-9212-7EBC8D399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AA91-624D-4F88-829A-9C47D7B3E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7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E14898-B399-40B2-B48D-797204A6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730" y="4109419"/>
            <a:ext cx="6003980" cy="1325563"/>
          </a:xfrm>
        </p:spPr>
        <p:txBody>
          <a:bodyPr anchor="b">
            <a:normAutofit/>
          </a:bodyPr>
          <a:lstStyle/>
          <a:p>
            <a:r>
              <a:rPr lang="it-IT" dirty="0"/>
              <a:t>L’Area Famiglia e Vita: per continuare in Diocesi…</a:t>
            </a:r>
          </a:p>
        </p:txBody>
      </p:sp>
      <p:pic>
        <p:nvPicPr>
          <p:cNvPr id="15" name="Immagine 14" descr="Immagine che contiene persona, tavolo, interni, parete&#10;&#10;Descrizione generata automaticamente">
            <a:extLst>
              <a:ext uri="{FF2B5EF4-FFF2-40B4-BE49-F238E27FC236}">
                <a16:creationId xmlns:a16="http://schemas.microsoft.com/office/drawing/2014/main" id="{0888E637-B7C5-475F-83D4-DF010BD56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87118AA-ECA2-414E-8D32-45696B22B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730" y="5573718"/>
            <a:ext cx="6946955" cy="12999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it-IT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…Sulle strade di </a:t>
            </a:r>
            <a:r>
              <a:rPr lang="it-IT" sz="4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Amoris</a:t>
            </a:r>
            <a:r>
              <a:rPr lang="it-IT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Laetitia</a:t>
            </a:r>
          </a:p>
          <a:p>
            <a:endParaRPr lang="en-US" sz="2000" dirty="0"/>
          </a:p>
        </p:txBody>
      </p:sp>
      <p:pic>
        <p:nvPicPr>
          <p:cNvPr id="7" name="Immagine 6" descr="Immagine che contiene persona, folla, striscione, guardando&#10;&#10;Descrizione generata automaticamente">
            <a:extLst>
              <a:ext uri="{FF2B5EF4-FFF2-40B4-BE49-F238E27FC236}">
                <a16:creationId xmlns:a16="http://schemas.microsoft.com/office/drawing/2014/main" id="{8FE82F0B-B312-4FF6-93C6-7A39AAD273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9" r="1" b="1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59068A-D878-4A6C-8624-759C86A97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809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193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956B9E-BB48-4D56-9593-F721EBD5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le linee guida?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66998D-B606-4D60-B467-DAB8CC039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/>
              <a:t>Aiutare le coppie cooptate e quanti vengono incaricati a livello diocesano alla promozione dell’Area, a rendere più chiare e identificabili su tutto il territorio nazionale le proposte associative per la famiglia nel solco del cambio di prospettiva di </a:t>
            </a:r>
            <a:r>
              <a:rPr lang="it-IT" sz="2000" dirty="0" err="1"/>
              <a:t>Amoris</a:t>
            </a:r>
            <a:r>
              <a:rPr lang="it-IT" sz="2000" dirty="0"/>
              <a:t> </a:t>
            </a:r>
            <a:r>
              <a:rPr lang="it-IT" sz="2000" dirty="0" err="1"/>
              <a:t>Laetitia</a:t>
            </a:r>
            <a:endParaRPr lang="it-IT" sz="2000" dirty="0"/>
          </a:p>
          <a:p>
            <a:pPr algn="just"/>
            <a:r>
              <a:rPr lang="it-IT" sz="2000" dirty="0"/>
              <a:t>Per l’AC scommettere sulla famiglia è una questione </a:t>
            </a:r>
            <a:r>
              <a:rPr lang="it-IT" sz="2000" u="sng" dirty="0"/>
              <a:t>missionaria, non organizzativa</a:t>
            </a:r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483AC717-A178-481A-9206-2C1C05D80A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242" b="1124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7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956B9E-BB48-4D56-9593-F721EBD5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11" y="122678"/>
            <a:ext cx="3932237" cy="682283"/>
          </a:xfrm>
        </p:spPr>
        <p:txBody>
          <a:bodyPr/>
          <a:lstStyle/>
          <a:p>
            <a:r>
              <a:rPr lang="it-IT" b="1" dirty="0"/>
              <a:t>Con chi e per cosa?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66998D-B606-4D60-B467-DAB8CC039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451" y="1055077"/>
            <a:ext cx="5173911" cy="5071817"/>
          </a:xfrm>
        </p:spPr>
        <p:txBody>
          <a:bodyPr>
            <a:normAutofit lnSpcReduction="10000"/>
          </a:bodyPr>
          <a:lstStyle/>
          <a:p>
            <a:pPr lvl="0"/>
            <a:r>
              <a:rPr lang="it-IT" b="1" dirty="0"/>
              <a:t>Chiamati all’Amore - con il Settore Giovani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b="1" dirty="0"/>
              <a:t>Percorsi di educazione affettiva</a:t>
            </a:r>
            <a:r>
              <a:rPr lang="it-IT" dirty="0"/>
              <a:t>(AL 204)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percorsi vocazionali</a:t>
            </a:r>
            <a:r>
              <a:rPr lang="it-IT" sz="1400" dirty="0"/>
              <a:t> di accompagnamento dei </a:t>
            </a:r>
            <a:r>
              <a:rPr lang="it-IT" sz="1400" b="1" dirty="0"/>
              <a:t>fidanzati</a:t>
            </a:r>
            <a:r>
              <a:rPr lang="it-IT" sz="1400" dirty="0"/>
              <a:t> e iniziative </a:t>
            </a:r>
            <a:r>
              <a:rPr lang="it-IT" sz="1400" b="1" dirty="0"/>
              <a:t>organiche</a:t>
            </a:r>
            <a:r>
              <a:rPr lang="it-IT" sz="1400" dirty="0"/>
              <a:t> di accompagnamento dei </a:t>
            </a:r>
            <a:r>
              <a:rPr lang="it-IT" sz="1400" b="1" dirty="0"/>
              <a:t>giovani sposi</a:t>
            </a:r>
          </a:p>
          <a:p>
            <a:pPr lvl="0"/>
            <a:r>
              <a:rPr lang="it-IT" b="1" dirty="0"/>
              <a:t>Accanto alle famiglie di ragazzi e adolescenti – con ACR, GV, AD</a:t>
            </a:r>
            <a:endParaRPr lang="it-IT" sz="1400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Formare e coinvolgere educatori ACR e GVV, con l’aiuto degli adulti, per accompagnare e integrare ragazzi e genitori nelle fragilità familiari</a:t>
            </a:r>
            <a:endParaRPr lang="it-IT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dirty="0"/>
              <a:t>Sostenere la proposta per i </a:t>
            </a:r>
            <a:r>
              <a:rPr lang="it-IT" b="1" dirty="0"/>
              <a:t>piccolissimi</a:t>
            </a:r>
            <a:r>
              <a:rPr lang="it-IT" dirty="0"/>
              <a:t>, per far vivere a tutta la famiglia la parrocchia come casa accogliente;</a:t>
            </a:r>
          </a:p>
          <a:p>
            <a:pPr lvl="0"/>
            <a:r>
              <a:rPr lang="it-IT" b="1" dirty="0"/>
              <a:t>A misura di famiglia: con il Settore Adulti e con tutta l’AC</a:t>
            </a:r>
            <a:endParaRPr lang="it-IT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Organizzare in ambito diocesano e parrocchiale spazi ed opportunità di incontro e </a:t>
            </a:r>
            <a:r>
              <a:rPr lang="it-IT" sz="1400" b="1" dirty="0"/>
              <a:t>solidarietà familiare</a:t>
            </a:r>
            <a:r>
              <a:rPr lang="it-IT" sz="14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Promuovere </a:t>
            </a:r>
            <a:r>
              <a:rPr lang="it-IT" sz="1400" b="1" dirty="0"/>
              <a:t>percorsi di spiritualità familiare (</a:t>
            </a:r>
            <a:r>
              <a:rPr lang="it-IT" sz="1400" b="1" dirty="0" err="1"/>
              <a:t>A</a:t>
            </a:r>
            <a:r>
              <a:rPr lang="it-IT" sz="1400" i="1" dirty="0" err="1"/>
              <a:t>moris</a:t>
            </a:r>
            <a:r>
              <a:rPr lang="it-IT" sz="1400" i="1" dirty="0"/>
              <a:t> </a:t>
            </a:r>
            <a:r>
              <a:rPr lang="it-IT" sz="1400" i="1" dirty="0" err="1"/>
              <a:t>Laetitia</a:t>
            </a:r>
            <a:r>
              <a:rPr lang="it-IT" sz="1400" i="1" dirty="0"/>
              <a:t> cap. 9)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it-IT" dirty="0"/>
              <a:t>Applicare la </a:t>
            </a:r>
            <a:r>
              <a:rPr lang="it-IT" b="1" dirty="0"/>
              <a:t>Valutazione di Impatto Familiare</a:t>
            </a:r>
            <a:r>
              <a:rPr lang="it-IT" dirty="0"/>
              <a:t> (VIF) alle iniziative associative unitarie, di Settori e ACR, per favorire la  partecipazione delle famiglie;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Sostenere le campagne e le alleanze associative che hanno maggiore impatto sulla vita quotidiana delle famiglie</a:t>
            </a:r>
            <a:endParaRPr lang="it-IT" sz="1400" i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4719916-6760-4C3C-973A-FABC24B9B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2678"/>
            <a:ext cx="4444974" cy="3826510"/>
          </a:xfrm>
          <a:prstGeom prst="rect">
            <a:avLst/>
          </a:prstGeom>
        </p:spPr>
      </p:pic>
      <p:sp>
        <p:nvSpPr>
          <p:cNvPr id="8" name="Nuvola 7">
            <a:extLst>
              <a:ext uri="{FF2B5EF4-FFF2-40B4-BE49-F238E27FC236}">
                <a16:creationId xmlns:a16="http://schemas.microsoft.com/office/drawing/2014/main" id="{2C8CA41D-B6A3-426C-BBED-645E150FF7D1}"/>
              </a:ext>
            </a:extLst>
          </p:cNvPr>
          <p:cNvSpPr/>
          <p:nvPr/>
        </p:nvSpPr>
        <p:spPr>
          <a:xfrm rot="10239361" flipV="1">
            <a:off x="6280853" y="4545408"/>
            <a:ext cx="5626289" cy="17725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Promuovere a livello diocesano e parrocchiale “Genitori Per”, curata dall’Area in collaborazione con i Settori e l’ACR, come proposta associativa per tutti genitori</a:t>
            </a:r>
          </a:p>
        </p:txBody>
      </p:sp>
    </p:spTree>
    <p:extLst>
      <p:ext uri="{BB962C8B-B14F-4D97-AF65-F5344CB8AC3E}">
        <p14:creationId xmlns:p14="http://schemas.microsoft.com/office/powerpoint/2010/main" val="103324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D1765B-77F7-4488-8047-97FB16C6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Genitori Per: la proposta dell’AC per i genitori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35E42F-A276-401B-A6BD-5ECA5B60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149"/>
            <a:ext cx="10515600" cy="4351338"/>
          </a:xfrm>
        </p:spPr>
        <p:txBody>
          <a:bodyPr/>
          <a:lstStyle/>
          <a:p>
            <a:r>
              <a:rPr lang="it-IT" dirty="0"/>
              <a:t>Un lavoro comune con ACR e Adulti</a:t>
            </a:r>
          </a:p>
          <a:p>
            <a:r>
              <a:rPr lang="it-IT" dirty="0"/>
              <a:t>Semplificare le diverse proposte associative (Genitori Per, In famiglia)</a:t>
            </a:r>
          </a:p>
          <a:p>
            <a:r>
              <a:rPr lang="it-IT" dirty="0"/>
              <a:t>Una proposta per tutti</a:t>
            </a:r>
          </a:p>
          <a:p>
            <a:r>
              <a:rPr lang="it-IT" dirty="0"/>
              <a:t>Non un percorso ma un </a:t>
            </a:r>
            <a:r>
              <a:rPr lang="it-IT" i="1" dirty="0"/>
              <a:t>processo (EG) </a:t>
            </a:r>
            <a:r>
              <a:rPr lang="it-IT" dirty="0"/>
              <a:t>che mette in gioco la famiglia associativa, in particolare Adulti, ACR, Giovanissimi, per sostenere i genitori nella loro missione educativa</a:t>
            </a:r>
          </a:p>
          <a:p>
            <a:r>
              <a:rPr lang="it-IT" dirty="0"/>
              <a:t>Non momenti </a:t>
            </a:r>
            <a:r>
              <a:rPr lang="it-IT" i="1" dirty="0"/>
              <a:t>informativi </a:t>
            </a:r>
            <a:r>
              <a:rPr lang="it-IT" dirty="0"/>
              <a:t>sul cammino dei ragazzi, né proposte di nuovi gruppi, ma piuttosto momenti, luoghi, opportunità di riflessione personale e comunitari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D390BD-85E6-42EF-875C-583B4B5BD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128197"/>
            <a:ext cx="790575" cy="762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EFDC58E-C983-42EF-8267-44E25D86F5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8255"/>
            <a:ext cx="790575" cy="11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metto: rettangolo con angoli arrotondati 3">
            <a:extLst>
              <a:ext uri="{FF2B5EF4-FFF2-40B4-BE49-F238E27FC236}">
                <a16:creationId xmlns:a16="http://schemas.microsoft.com/office/drawing/2014/main" id="{40250CD3-117C-4E5C-AFCA-627FB3433FBA}"/>
              </a:ext>
            </a:extLst>
          </p:cNvPr>
          <p:cNvSpPr/>
          <p:nvPr/>
        </p:nvSpPr>
        <p:spPr>
          <a:xfrm>
            <a:off x="703384" y="801857"/>
            <a:ext cx="9650438" cy="4909626"/>
          </a:xfrm>
          <a:prstGeom prst="wedgeRoundRectCallout">
            <a:avLst>
              <a:gd name="adj1" fmla="val -1299"/>
              <a:gd name="adj2" fmla="val 6997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Questa meta non deve in alcun modo strumentalizzare i bambini e i ragazzi per avere gli adulti che a volte sfuggono dalla vita comunitaria. Per questo il cammino con i genitori deve porre attenzioni a tutte le parti che entrano in gioco in questa relazione educativa - figli, genitori, educatori -, avendo cura di: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far vivere ai figli l’esperienza del cammino di fede assieme ai propri genitori quali primi testimoni della fede;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far conoscere l’AC ai genitori come associazione che accompagna il loro essere genitori, attraverso l’impegno degli educatori e l’offerta di luoghi e momenti di formazione specifici, che potranno avere come approdo l’esperienza del gruppo adulti;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dare l’opportunità agli educatori di relazionarsi con le famiglie per mettersi in ascolto del loro vissuto e della loro esperienza di fede.</a:t>
            </a:r>
          </a:p>
          <a:p>
            <a:r>
              <a:rPr lang="it-IT" dirty="0"/>
              <a:t>Questa esperienza vuole avere un forte taglio missionario: si è GENITORI PER tutti, non solo per i propri figli…</a:t>
            </a:r>
          </a:p>
        </p:txBody>
      </p:sp>
    </p:spTree>
    <p:extLst>
      <p:ext uri="{BB962C8B-B14F-4D97-AF65-F5344CB8AC3E}">
        <p14:creationId xmlns:p14="http://schemas.microsoft.com/office/powerpoint/2010/main" val="61598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6B782F-E4D5-4434-ABC9-E9DC6E0D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</a:t>
            </a:r>
            <a:r>
              <a:rPr lang="it-IT" i="1" dirty="0"/>
              <a:t>processo Genitori Per</a:t>
            </a: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8335E52-A042-4E76-8C27-8F125AB55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537957"/>
              </p:ext>
            </p:extLst>
          </p:nvPr>
        </p:nvGraphicFramePr>
        <p:xfrm>
          <a:off x="838200" y="1448972"/>
          <a:ext cx="10683240" cy="481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993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646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Tema di Office</vt:lpstr>
      <vt:lpstr>L’Area Famiglia e Vita: per continuare in Diocesi…</vt:lpstr>
      <vt:lpstr>Perché le linee guida?</vt:lpstr>
      <vt:lpstr>Con chi e per cosa?</vt:lpstr>
      <vt:lpstr>Genitori Per: la proposta dell’AC per i genitori</vt:lpstr>
      <vt:lpstr>Presentazione standard di PowerPoint</vt:lpstr>
      <vt:lpstr>Il processo Genitori 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carmelo gelonese</dc:creator>
  <cp:lastModifiedBy>carmelo gelonese</cp:lastModifiedBy>
  <cp:revision>12</cp:revision>
  <dcterms:created xsi:type="dcterms:W3CDTF">2019-05-03T15:49:10Z</dcterms:created>
  <dcterms:modified xsi:type="dcterms:W3CDTF">2021-04-12T21:28:54Z</dcterms:modified>
</cp:coreProperties>
</file>